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171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72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286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84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122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362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120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773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32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709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457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0352-4459-4905-91B3-56EA9E6C20B7}" type="datetimeFigureOut">
              <a:rPr lang="ru-RU" smtClean="0"/>
              <a:pPr/>
              <a:t>12.07.2024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2D4BD-3351-43ED-89C1-20A5632ED8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17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3928" y="1556792"/>
            <a:ext cx="5108104" cy="1470025"/>
          </a:xfrm>
        </p:spPr>
        <p:txBody>
          <a:bodyPr/>
          <a:lstStyle/>
          <a:p>
            <a:r>
              <a:rPr lang="ru-RU" b="1" dirty="0" smtClean="0"/>
              <a:t>Интерактивная игра «Колобок»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6" y="6165304"/>
            <a:ext cx="4258072" cy="98789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Ахмадулина Татьяна Викторовна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876256" y="5661248"/>
            <a:ext cx="2016224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начало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52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создание  условий, способствующих позитивному  социально-личностному развитию дошкольников.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культуры поведения и общения.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добрых чувств, эмоциональной отзывчивости.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положительных нравственных качеств.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умения игрового и делового общения со сверстниками.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монологических форм речи, стимулирование речевого творчества детей.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ятиугольник 1">
            <a:hlinkClick r:id="rId2" action="ppaction://hlinksldjump"/>
          </p:cNvPr>
          <p:cNvSpPr/>
          <p:nvPr/>
        </p:nvSpPr>
        <p:spPr>
          <a:xfrm>
            <a:off x="7812360" y="6309320"/>
            <a:ext cx="648072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02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02434"/>
          </a:xfrm>
        </p:spPr>
        <p:txBody>
          <a:bodyPr>
            <a:normAutofit/>
          </a:bodyPr>
          <a:lstStyle/>
          <a:p>
            <a:r>
              <a:rPr lang="ru-RU" dirty="0" smtClean="0"/>
              <a:t>Мой друг, если ты правильно ответивши на вопросы игры то поможешь колобку уйти не только от зайца, волка, медведя, но и лисы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188" y="2831416"/>
            <a:ext cx="7092280" cy="3989408"/>
          </a:xfrm>
          <a:prstGeom prst="rect">
            <a:avLst/>
          </a:prstGeom>
        </p:spPr>
      </p:pic>
      <p:sp>
        <p:nvSpPr>
          <p:cNvPr id="2" name="Пятиугольник 1">
            <a:hlinkClick r:id="rId3" action="ppaction://hlinksldjump"/>
          </p:cNvPr>
          <p:cNvSpPr/>
          <p:nvPr/>
        </p:nvSpPr>
        <p:spPr>
          <a:xfrm>
            <a:off x="8100392" y="6381328"/>
            <a:ext cx="648072" cy="43949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67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Какой формы колобок?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22394"/>
            <a:ext cx="2982749" cy="22395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956" y="1962996"/>
            <a:ext cx="2379192" cy="23583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9" y="2180329"/>
            <a:ext cx="3419871" cy="1923678"/>
          </a:xfrm>
          <a:prstGeom prst="rect">
            <a:avLst/>
          </a:prstGeom>
        </p:spPr>
      </p:pic>
      <p:sp>
        <p:nvSpPr>
          <p:cNvPr id="6" name="Пятиугольник 5">
            <a:hlinkClick r:id="rId5" action="ppaction://hlinksldjump"/>
          </p:cNvPr>
          <p:cNvSpPr/>
          <p:nvPr/>
        </p:nvSpPr>
        <p:spPr>
          <a:xfrm>
            <a:off x="8244408" y="6232588"/>
            <a:ext cx="648072" cy="50405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35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Какого цвета колобок?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550" y="2098052"/>
            <a:ext cx="2060918" cy="20504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66591"/>
            <a:ext cx="2032739" cy="21134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98052"/>
            <a:ext cx="2066503" cy="2050483"/>
          </a:xfrm>
          <a:prstGeom prst="rect">
            <a:avLst/>
          </a:prstGeom>
        </p:spPr>
      </p:pic>
      <p:sp>
        <p:nvSpPr>
          <p:cNvPr id="6" name="Пятиугольник 5">
            <a:hlinkClick r:id="rId5" action="ppaction://hlinksldjump"/>
          </p:cNvPr>
          <p:cNvSpPr/>
          <p:nvPr/>
        </p:nvSpPr>
        <p:spPr>
          <a:xfrm>
            <a:off x="7943009" y="6237312"/>
            <a:ext cx="805455" cy="50405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53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делал колобок, чтоб его не съели?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48880"/>
            <a:ext cx="3020434" cy="26177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3" y="2348880"/>
            <a:ext cx="4013246" cy="27363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735322"/>
            <a:ext cx="1844824" cy="1844824"/>
          </a:xfrm>
          <a:prstGeom prst="rect">
            <a:avLst/>
          </a:prstGeom>
        </p:spPr>
      </p:pic>
      <p:sp>
        <p:nvSpPr>
          <p:cNvPr id="6" name="Пятиугольник 5">
            <a:hlinkClick r:id="rId5" action="ppaction://hlinksldjump"/>
          </p:cNvPr>
          <p:cNvSpPr/>
          <p:nvPr/>
        </p:nvSpPr>
        <p:spPr>
          <a:xfrm>
            <a:off x="8316416" y="6381328"/>
            <a:ext cx="648072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90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Кого не встречал колобок в лесу?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305548"/>
            <a:ext cx="2504385" cy="25043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687238"/>
            <a:ext cx="2525266" cy="29646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987" y="2730949"/>
            <a:ext cx="3894601" cy="2920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930" y="3501008"/>
            <a:ext cx="2757288" cy="2113467"/>
          </a:xfrm>
          <a:prstGeom prst="rect">
            <a:avLst/>
          </a:prstGeom>
        </p:spPr>
      </p:pic>
      <p:sp>
        <p:nvSpPr>
          <p:cNvPr id="7" name="Пятиугольник 6">
            <a:hlinkClick r:id="rId6" action="ppaction://hlinksldjump"/>
          </p:cNvPr>
          <p:cNvSpPr/>
          <p:nvPr/>
        </p:nvSpPr>
        <p:spPr>
          <a:xfrm>
            <a:off x="8244408" y="6165304"/>
            <a:ext cx="720080" cy="50405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59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Кого последнего встретил колобок?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503946"/>
            <a:ext cx="2339752" cy="34019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125" y="2237562"/>
            <a:ext cx="3101330" cy="36409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782" y="3222981"/>
            <a:ext cx="3882008" cy="29115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2536" y="3717032"/>
            <a:ext cx="2592288" cy="2567468"/>
          </a:xfrm>
          <a:prstGeom prst="rect">
            <a:avLst/>
          </a:prstGeom>
        </p:spPr>
      </p:pic>
      <p:sp>
        <p:nvSpPr>
          <p:cNvPr id="7" name="Пятиугольник 6">
            <a:hlinkClick r:id="rId6" action="ppaction://hlinksldjump"/>
          </p:cNvPr>
          <p:cNvSpPr/>
          <p:nvPr/>
        </p:nvSpPr>
        <p:spPr>
          <a:xfrm>
            <a:off x="8244408" y="6239413"/>
            <a:ext cx="720080" cy="42994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64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6480720" cy="1143000"/>
          </a:xfrm>
        </p:spPr>
        <p:txBody>
          <a:bodyPr/>
          <a:lstStyle/>
          <a:p>
            <a:r>
              <a:rPr lang="ru-RU" b="1" dirty="0" smtClean="0"/>
              <a:t>Молодец!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429000"/>
            <a:ext cx="38481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5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116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Интерактивная игра «Колобок»</vt:lpstr>
      <vt:lpstr>Презентация PowerPoint</vt:lpstr>
      <vt:lpstr>Мой друг, если ты правильно ответивши на вопросы игры то поможешь колобку уйти не только от зайца, волка, медведя, но и лисы </vt:lpstr>
      <vt:lpstr>Какой формы колобок?</vt:lpstr>
      <vt:lpstr>Какого цвета колобок?</vt:lpstr>
      <vt:lpstr>Что делал колобок, чтоб его не съели?</vt:lpstr>
      <vt:lpstr>Кого не встречал колобок в лесу?</vt:lpstr>
      <vt:lpstr>Кого последнего встретил колобок?</vt:lpstr>
      <vt:lpstr>Молодец!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«Колобок»</dc:title>
  <dc:creator>222</dc:creator>
  <cp:lastModifiedBy>Ирина</cp:lastModifiedBy>
  <cp:revision>8</cp:revision>
  <dcterms:created xsi:type="dcterms:W3CDTF">2023-05-03T13:01:10Z</dcterms:created>
  <dcterms:modified xsi:type="dcterms:W3CDTF">2024-07-12T11:04:53Z</dcterms:modified>
</cp:coreProperties>
</file>