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D%D0%B0%D0%BB%D1%8B_%D0%B3%D1%80%D0%B5%D0%B1%D0%BD%D0%BE%D0%B3%D0%BE_%D1%81%D0%BB%D0%B0%D0%BB%D0%BE%D0%BC%D0%B0" TargetMode="External"/><Relationship Id="rId2" Type="http://schemas.openxmlformats.org/officeDocument/2006/relationships/hyperlink" Target="https://ru.wikipedia.org/wiki/%D0%93%D1%80%D0%B5%D0%B1%D0%BB%D1%8F_%D0%BD%D0%B0_%D0%B1%D0%B0%D0%B9%D0%B4%D0%B0%D1%80%D0%BA%D0%B0%D1%85_%D0%B8_%D0%BA%D0%B0%D0%BD%D0%BE%D1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6890-E056-462C-9F04-6B38D5DF8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28" y="2265028"/>
            <a:ext cx="5659772" cy="1661020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ВОДНЫЕ ВИДЫ СПОРТА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FCFD1-A976-4AEA-9AE0-D2BF0C28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01549"/>
            <a:ext cx="5561901" cy="130029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подготовила:</a:t>
            </a:r>
          </a:p>
          <a:p>
            <a:r>
              <a:rPr lang="ru-RU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инструктор по физической культуре Елисеева Ирина </a:t>
            </a:r>
            <a:r>
              <a:rPr lang="ru-RU" sz="1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Гадынановна</a:t>
            </a:r>
            <a:endParaRPr lang="ru-RU" sz="1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95211-12E2-445C-88A2-86734794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60" y="363524"/>
            <a:ext cx="6011411" cy="60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EB01A-2FA8-4894-AF16-96F3E6DC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5050797" cy="790833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Прыжки в воду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F0B7D-6D19-470C-A346-EAA89C106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250" y="1560352"/>
            <a:ext cx="5427486" cy="4679131"/>
          </a:xfrm>
        </p:spPr>
        <p:txBody>
          <a:bodyPr/>
          <a:lstStyle/>
          <a:p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Прыжки в воду 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один из водных видов спорта, выполняются с различных снарядов: вышки (5-10 метров), либо трамплина (1-3 метра). 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прыжка спортсмены выполняют ряд акробатических действий (обороты, винты, вращения). 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программу Олимпийских игр прыжки в воду включены впервые на третьих Олимпийских играх (1904 года) и с тех пор бессменно присутствуют на Олимпиадах. 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Синхронные прыжки появились в программе Игр в Сиднее в 2000 году.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48FA3-8751-4DC3-A34C-EBC641FB33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544" y="421800"/>
            <a:ext cx="4003961" cy="5544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5E8605-25CB-444A-9317-B37752390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58" y="4072086"/>
            <a:ext cx="2564671" cy="27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8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9EE74-3920-43AF-B185-6132D237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01" y="117446"/>
            <a:ext cx="5883479" cy="89762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Синхронное плавание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31EBE-628E-4E3E-B4A1-4BC6A2320E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9900" y="889235"/>
            <a:ext cx="4937985" cy="1879132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Синхронное плавание — водный вид спорта, связанный с выполнением в воде различных фигур под музыку. 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Синхронное плавание — один из самых утончённых и элегантных среди всех видов спорта.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C5F99-6DFE-4FB0-860F-5FFA9D3E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59" y="889235"/>
            <a:ext cx="5529549" cy="3682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A88A7-8D0E-4903-A542-3B112B62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64" y="2849341"/>
            <a:ext cx="3726344" cy="37263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7657B-0C03-4448-88CE-753D811A1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1B0F1"/>
              </a:clrFrom>
              <a:clrTo>
                <a:srgbClr val="01B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99" y="4009767"/>
            <a:ext cx="3224616" cy="24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223BE-FEF8-4091-8A5C-1EC546DE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3884728" cy="72372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Триатлон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6B94B-FC56-4FD0-A2B1-CBEDBC5CB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85" y="1342240"/>
            <a:ext cx="4370665" cy="218952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Триатлон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троеборье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— вид спорта, представляющий собой </a:t>
            </a:r>
            <a:r>
              <a:rPr lang="ru-RU" sz="1500" dirty="0">
                <a:solidFill>
                  <a:srgbClr val="2AA2D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спортивную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гонку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состоящую из непрерывного последовательного прохождения её участниками трёх этапов: плавания, велогонки и бега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BECB9-93F9-47AA-B162-9B116465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63" y="310733"/>
            <a:ext cx="5936270" cy="36656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157D47-D725-4FBE-AE74-B19D35F4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6" y="3280095"/>
            <a:ext cx="5432558" cy="3045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F3BF4A-51EE-4D50-B2CB-ADE851EFD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868" y="4065522"/>
            <a:ext cx="3125150" cy="21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1A43F-6B4F-4378-B828-467A16C0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6837"/>
            <a:ext cx="10364451" cy="6291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1EDBB-CBD4-44DF-A072-808A7ECB32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3950" y="3429000"/>
            <a:ext cx="6417578" cy="32150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035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Водные виды спорта </a:t>
            </a:r>
            <a:r>
              <a:rPr lang="ru-RU" sz="1800" dirty="0">
                <a:solidFill>
                  <a:srgbClr val="3035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все виды спорта, связанные с водой.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035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Водные виды спорта проводятся как на открытой воде, так и в специальных помещениях - бассейнах.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035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Водные виды спорта подразделяются на командные и индивидуальные, а также те, в которых используются дополнительный инвентарь и на те, в которых не используются.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035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очень популярны по всему миру, об этом говорит огромное число соревнований самого высокого уровня на открытой воде и бассейнах.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961084-6049-4031-A447-26FA042D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6" y="276837"/>
            <a:ext cx="6048465" cy="2953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1C5EE1-D4CF-4D3A-BD3B-F431C5E21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340" y="3115362"/>
            <a:ext cx="4626154" cy="30841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ECD0FE-E06B-4B0D-BA68-B7EC922DE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716" y="591424"/>
            <a:ext cx="2589402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E0723-1285-4AE1-B67A-300396BC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60727"/>
            <a:ext cx="6443370" cy="838899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Водное поло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E9D66-DE8A-470D-8D29-5BA0C5A5A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678" y="1199627"/>
            <a:ext cx="5456892" cy="2794902"/>
          </a:xfrm>
        </p:spPr>
        <p:txBody>
          <a:bodyPr>
            <a:normAutofit/>
          </a:bodyPr>
          <a:lstStyle/>
          <a:p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Водное поло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спортивная командная игра, которая проводится в воде.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Игра может проходить как в естественных водоёмах, так и в бассейнах.</a:t>
            </a:r>
          </a:p>
          <a:p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Одновременно в игре участвуют две команды, задача которых забить как можно больше голов в ворота соперника за время игры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E3BA3-3899-4800-AD87-7AE4EDD2D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642" y="780176"/>
            <a:ext cx="4639681" cy="3095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CBAB7D-03DA-4608-A2F7-F7ED837951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31" y="3716324"/>
            <a:ext cx="4441557" cy="2906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4B5140-2265-4020-B450-84E2835FDE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0356" y="3994529"/>
            <a:ext cx="2180440" cy="23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C2DA9-DE6A-4E30-A8D5-39C5BE28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30" y="184559"/>
            <a:ext cx="6895751" cy="7298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Гребля на байдарках и каноэ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D7F63-3121-4DB9-92D9-FE8EBD28B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119" y="1107347"/>
            <a:ext cx="5620624" cy="2852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Гребля на байдарках и каноэ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гребной вид спорта, в котором используются лодки двух типов: байдарки и каноэ.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Уключины (приспособление в борту лодки для упора весла при гребле) в этом виде спорта не используются.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Существуют лодки для одного участника (одиночки), двух участников (двойки) и четырех участников (четверки).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0AE5A6-3421-431A-BFB6-FD22D981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0" y="3821185"/>
            <a:ext cx="4345603" cy="28522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C41E96-FA0F-405F-B1B1-D7894E91A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918" y="914400"/>
            <a:ext cx="5237585" cy="34908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C3191C-E6F3-46BC-ADE4-4864708EC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101" y="3959604"/>
            <a:ext cx="3134738" cy="19690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19C01B-FEBC-49DE-8EC8-201A4D9A5F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73" y="4026716"/>
            <a:ext cx="3185206" cy="2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83114-CA8D-4EDD-855F-6965F0A6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8448"/>
            <a:ext cx="8842621" cy="62078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Академическая гребля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7D959-8B56-4EC8-8903-C8CFA4998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781" y="1610686"/>
            <a:ext cx="5519956" cy="3967993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Академическая 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гребля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гребной вид спорта. Спортсмены находятся в лодках и гребут вёслами, используя мышцы спины, рук и ног, проходя дистанцию спиной вперёд, в отличие от 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гребли на байдарках и каноэ.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Академические суда — спортивные узкие удлинённые лёгкие лодки с вынесенными за борта уключинами (кронштейнами) для 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вёсел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 подвижными сиденьями (банками). 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6580D-8322-4194-93B5-52F39C44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96" y="889233"/>
            <a:ext cx="5369353" cy="35706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FC20D-6646-4C38-BC4F-F44B0D4F7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979" y="3982517"/>
            <a:ext cx="4518102" cy="27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BC58-8DB1-4324-B8D1-5483CDA4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8115"/>
            <a:ext cx="7827553" cy="84868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Гребной слалом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BD117-D547-4D25-93D8-359740487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1512" y="1066802"/>
            <a:ext cx="4848836" cy="1886124"/>
          </a:xfrm>
        </p:spPr>
        <p:txBody>
          <a:bodyPr/>
          <a:lstStyle/>
          <a:p>
            <a:pPr marL="0" indent="0">
              <a:buNone/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Гребной слалом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дисциплина </a:t>
            </a:r>
            <a:r>
              <a:rPr lang="ru-RU" sz="1500" u="sng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Гребля на байдарках и кано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гребли </a:t>
            </a:r>
            <a:r>
              <a:rPr lang="ru-RU" sz="150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Гребля на байдарках и кано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байдарках и каноэ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преодоление на скорость размеченной воротами дистанции: участка порожистой реки или </a:t>
            </a:r>
            <a:r>
              <a:rPr lang="ru-RU" sz="150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Каналы гребного слало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искусственной трассы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(скорость потока воды должна быть не менее 2 м/с).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4132D-E6C7-4DD6-9F77-81F17057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906" y="914576"/>
            <a:ext cx="5797972" cy="4076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5EF31-E076-465F-9C15-01F25F118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22" y="3020385"/>
            <a:ext cx="4876800" cy="3619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4FE809-8D3D-4942-BCA9-5AD5486839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611" y="4149402"/>
            <a:ext cx="2830442" cy="24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2ABFC-FBEF-4BC8-906A-EA2CACC2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28" y="201337"/>
            <a:ext cx="3953612" cy="865464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Водные лыжи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A9D7E-9915-4B1A-924C-69BC0AF218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787" y="973125"/>
            <a:ext cx="5410899" cy="308714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Водные лыжи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передвижение по поверхности воды на специальной формы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лыже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тросе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(его называют «фал»), соединённом с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катером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или другим плавательным средством, обеспечивающим поступательное движение.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Водные лыжи бывают одиночные и парные. К парным относятся фигурные и прыжковые. К одиночным: фигурная и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слаломная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(моно) лыжа.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5D066E-F478-41E1-944A-2B53C0F40C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12" y="217766"/>
            <a:ext cx="5214157" cy="36499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8EC1FE-E27B-4777-AF2A-AD36801BC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6" b="-3844"/>
          <a:stretch/>
        </p:blipFill>
        <p:spPr>
          <a:xfrm>
            <a:off x="183561" y="3937758"/>
            <a:ext cx="5410899" cy="28405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D1A748-A237-4C4D-9471-0EC9349AF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95" y="3196205"/>
            <a:ext cx="4368305" cy="32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99559-B868-4BB3-BD8B-8AB013B1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6" y="117447"/>
            <a:ext cx="7097086" cy="68789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Парусный спорт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94217-2BF9-4108-B525-F7CA394E84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05343"/>
            <a:ext cx="5034020" cy="21727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Парусный спорт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активный вид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водного спорта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котором спортсмены соревнуются, используя парусное снаряжение, установленное, главным образом, на 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яхтах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Регата – один из видов соревнований по парусному спорту.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EE9AFF-FCC3-488B-A07B-D04DCCF76E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3" y="2858780"/>
            <a:ext cx="5034020" cy="3775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596D33-9646-4A30-A78F-0D8525D3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411" y="755009"/>
            <a:ext cx="4563612" cy="24600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7A2711-7E2E-43AD-AA13-1AE3A3096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603" y="2978092"/>
            <a:ext cx="2651228" cy="31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FB047-378D-413C-88B8-9122FBE5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92" y="310393"/>
            <a:ext cx="3464654" cy="78856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Плавание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DEEE6-B7B6-47BF-948D-6F5E39BAC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176" y="1098958"/>
            <a:ext cx="4882392" cy="939567"/>
          </a:xfrm>
        </p:spPr>
        <p:txBody>
          <a:bodyPr/>
          <a:lstStyle/>
          <a:p>
            <a:pPr marL="0" indent="0">
              <a:buNone/>
            </a:pPr>
            <a:r>
              <a:rPr lang="ru-RU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Плавание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вид спорта, заключающийся в преодолении вплавь за наименьшее время различных дистанций.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CA1C9-1EAA-442A-827A-580AC16E9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6" y="2827090"/>
            <a:ext cx="5577987" cy="3720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6ABE0-77B6-48C0-8380-8584489B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82529"/>
            <a:ext cx="5769532" cy="36059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612276-48F1-4FF5-B810-41BFD7A9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446" y="3743501"/>
            <a:ext cx="3984421" cy="20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540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215</TotalTime>
  <Words>564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Tw Cen MT</vt:lpstr>
      <vt:lpstr>Капля</vt:lpstr>
      <vt:lpstr>ВОДНЫЕ ВИДЫ СПОРТА</vt:lpstr>
      <vt:lpstr>Презентация PowerPoint</vt:lpstr>
      <vt:lpstr>Водное поло</vt:lpstr>
      <vt:lpstr>Гребля на байдарках и каноэ</vt:lpstr>
      <vt:lpstr>Академическая гребля</vt:lpstr>
      <vt:lpstr>Гребной слалом</vt:lpstr>
      <vt:lpstr>Водные лыжи</vt:lpstr>
      <vt:lpstr>Парусный спорт</vt:lpstr>
      <vt:lpstr>Плавание</vt:lpstr>
      <vt:lpstr>Прыжки в воду</vt:lpstr>
      <vt:lpstr>Синхронное плавание</vt:lpstr>
      <vt:lpstr>Триатлон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ВИДЫ СПОРТА</dc:title>
  <dc:creator>Елена Соловьёва</dc:creator>
  <cp:lastModifiedBy>Пользователь</cp:lastModifiedBy>
  <cp:revision>22</cp:revision>
  <dcterms:created xsi:type="dcterms:W3CDTF">2021-04-04T16:09:40Z</dcterms:created>
  <dcterms:modified xsi:type="dcterms:W3CDTF">2024-03-05T09:44:49Z</dcterms:modified>
</cp:coreProperties>
</file>