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2" r:id="rId4"/>
    <p:sldId id="258" r:id="rId5"/>
    <p:sldId id="267" r:id="rId6"/>
    <p:sldId id="268" r:id="rId7"/>
    <p:sldId id="269" r:id="rId8"/>
    <p:sldId id="270" r:id="rId9"/>
    <p:sldId id="271" r:id="rId10"/>
    <p:sldId id="266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85" d="100"/>
          <a:sy n="85" d="100"/>
        </p:scale>
        <p:origin x="-9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6.jp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9092" y="1318022"/>
            <a:ext cx="79663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физических </a:t>
            </a:r>
          </a:p>
          <a:p>
            <a:pPr algn="ctr"/>
            <a:r>
              <a:rPr lang="ru-RU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 детей старшего дошкольного возраста </a:t>
            </a:r>
          </a:p>
          <a:p>
            <a:pPr algn="ctr"/>
            <a:r>
              <a:rPr lang="ru-RU" sz="4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применением балансировочных подушек</a:t>
            </a:r>
          </a:p>
          <a:p>
            <a:pPr algn="ctr"/>
            <a:endParaRPr lang="ru-RU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Елисеева Ирина </a:t>
            </a:r>
            <a:r>
              <a:rPr lang="ru-RU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Гадынановна</a:t>
            </a:r>
            <a:endParaRPr lang="ru-RU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Инструктор по физической культуре</a:t>
            </a:r>
          </a:p>
          <a:p>
            <a:pPr algn="r"/>
            <a:r>
              <a:rPr lang="ru-RU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Филиал МБДОУ – детского сада</a:t>
            </a:r>
            <a:r>
              <a:rPr lang="ru-RU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«Детство» детский сад № </a:t>
            </a:r>
            <a:r>
              <a:rPr lang="ru-RU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478</a:t>
            </a:r>
            <a:endParaRPr lang="ru-RU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131"/>
          <a:stretch/>
        </p:blipFill>
        <p:spPr>
          <a:xfrm>
            <a:off x="2031" y="130648"/>
            <a:ext cx="5053350" cy="3715999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t="16970" r="4141" b="17172"/>
          <a:stretch/>
        </p:blipFill>
        <p:spPr>
          <a:xfrm>
            <a:off x="4181645" y="3236787"/>
            <a:ext cx="5009715" cy="3621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8" y="204837"/>
            <a:ext cx="4601452" cy="3254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38" y="3562527"/>
            <a:ext cx="4655127" cy="25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131"/>
          <a:stretch/>
        </p:blipFill>
        <p:spPr>
          <a:xfrm>
            <a:off x="-67875" y="59461"/>
            <a:ext cx="5053350" cy="3715999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t="16970" r="4141" b="17172"/>
          <a:stretch/>
        </p:blipFill>
        <p:spPr>
          <a:xfrm>
            <a:off x="4181645" y="3089565"/>
            <a:ext cx="5009715" cy="3768436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483070"/>
            <a:ext cx="4720997" cy="24401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r="47576"/>
          <a:stretch/>
        </p:blipFill>
        <p:spPr>
          <a:xfrm>
            <a:off x="4569969" y="3620370"/>
            <a:ext cx="4239491" cy="2892719"/>
          </a:xfrm>
          <a:prstGeom prst="ellipse">
            <a:avLst/>
          </a:prstGeom>
          <a:ln w="3175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t="16970" r="4141" b="17172"/>
          <a:stretch/>
        </p:blipFill>
        <p:spPr>
          <a:xfrm>
            <a:off x="5179637" y="385425"/>
            <a:ext cx="3592210" cy="2596586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131"/>
          <a:stretch/>
        </p:blipFill>
        <p:spPr>
          <a:xfrm>
            <a:off x="216502" y="4040863"/>
            <a:ext cx="3748642" cy="2756577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0637" y="1158106"/>
            <a:ext cx="2005758" cy="920576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155127" y="4961951"/>
            <a:ext cx="1995054" cy="9144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ДЛЯ ПЕДАГОГОВ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492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30927" y="266023"/>
            <a:ext cx="77308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2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 сегодня молодец?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13738" r="-101" b="12727"/>
          <a:stretch/>
        </p:blipFill>
        <p:spPr>
          <a:xfrm>
            <a:off x="5261169" y="1222219"/>
            <a:ext cx="3882831" cy="2890288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13738" r="-101" b="12727"/>
          <a:stretch/>
        </p:blipFill>
        <p:spPr>
          <a:xfrm>
            <a:off x="429491" y="1222219"/>
            <a:ext cx="3882831" cy="2890288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t="16970" r="4141" b="17172"/>
          <a:stretch/>
        </p:blipFill>
        <p:spPr>
          <a:xfrm>
            <a:off x="2689708" y="3683290"/>
            <a:ext cx="4194076" cy="3031638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86" y="985773"/>
            <a:ext cx="3363180" cy="336318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96" b="85420" l="1087" r="34601">
                        <a14:foregroundMark x1="18025" y1="58003" x2="18025" y2="58003"/>
                        <a14:foregroundMark x1="14040" y1="49604" x2="14040" y2="49604"/>
                        <a14:foregroundMark x1="11322" y1="56418" x2="11322" y2="56418"/>
                        <a14:backgroundMark x1="16757" y1="79715" x2="16757" y2="79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727" b="14240"/>
          <a:stretch/>
        </p:blipFill>
        <p:spPr>
          <a:xfrm>
            <a:off x="1376817" y="1440516"/>
            <a:ext cx="1711084" cy="22519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07" y="3792959"/>
            <a:ext cx="1638194" cy="278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5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51709" y="399802"/>
            <a:ext cx="668484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балансировочных </a:t>
            </a:r>
          </a:p>
          <a:p>
            <a:pPr algn="ctr"/>
            <a:r>
              <a:rPr lang="ru-RU" sz="28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подушек на занятиях </a:t>
            </a:r>
          </a:p>
          <a:p>
            <a:pPr algn="ctr"/>
            <a:r>
              <a:rPr lang="ru-RU" sz="28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физической культуре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8"/>
          <a:stretch/>
        </p:blipFill>
        <p:spPr>
          <a:xfrm>
            <a:off x="277091" y="2184601"/>
            <a:ext cx="2549236" cy="4407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/>
          <a:stretch/>
        </p:blipFill>
        <p:spPr>
          <a:xfrm>
            <a:off x="3181474" y="2184600"/>
            <a:ext cx="2781052" cy="4407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9"/>
          <a:stretch/>
        </p:blipFill>
        <p:spPr>
          <a:xfrm>
            <a:off x="6317673" y="2184600"/>
            <a:ext cx="2632816" cy="440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12417" y="49201"/>
            <a:ext cx="64411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Физические качества: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131"/>
          <a:stretch/>
        </p:blipFill>
        <p:spPr>
          <a:xfrm>
            <a:off x="1711037" y="1371600"/>
            <a:ext cx="6858000" cy="5043055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84" y="1437487"/>
            <a:ext cx="6744237" cy="476935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597984" y="6430286"/>
            <a:ext cx="1971053" cy="4354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СИЛА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0911" y="6430286"/>
            <a:ext cx="1971053" cy="4354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ГИБКОСТЬ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22035" y="6446232"/>
            <a:ext cx="1971053" cy="4354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ВЫНОСЛИВОСТЬ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34202" y="1002066"/>
            <a:ext cx="1971053" cy="4354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КООРДИНАЦИЯ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70793" y="1002066"/>
            <a:ext cx="1971053" cy="4354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СКОРОСТЬ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07384" y="998880"/>
            <a:ext cx="1971053" cy="4354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ЛОВКОСТЬ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91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328" y="559189"/>
            <a:ext cx="80494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2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Физическое качество:</a:t>
            </a:r>
          </a:p>
          <a:p>
            <a:pPr lvl="0" algn="ctr"/>
            <a:r>
              <a:rPr lang="ru-RU" sz="42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СИЛА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16565" r="4546" b="16364"/>
          <a:stretch/>
        </p:blipFill>
        <p:spPr>
          <a:xfrm>
            <a:off x="2369127" y="2101237"/>
            <a:ext cx="6220691" cy="459971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1" t="53107" r="3636"/>
          <a:stretch/>
        </p:blipFill>
        <p:spPr>
          <a:xfrm>
            <a:off x="4069998" y="2274143"/>
            <a:ext cx="2964873" cy="358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328" y="559189"/>
            <a:ext cx="80494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2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Физическое качество:</a:t>
            </a:r>
          </a:p>
          <a:p>
            <a:pPr lvl="0" algn="ctr"/>
            <a:r>
              <a:rPr lang="ru-RU" sz="42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ВЫНОСЛИВОСТЬ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13738" r="-101" b="12727"/>
          <a:stretch/>
        </p:blipFill>
        <p:spPr>
          <a:xfrm>
            <a:off x="2369127" y="2135597"/>
            <a:ext cx="6054436" cy="4506780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62469" r="62386"/>
          <a:stretch/>
        </p:blipFill>
        <p:spPr>
          <a:xfrm>
            <a:off x="2757055" y="2871788"/>
            <a:ext cx="4858184" cy="34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328" y="559189"/>
            <a:ext cx="80494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2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Физическое качество:</a:t>
            </a:r>
          </a:p>
          <a:p>
            <a:pPr lvl="0" algn="ctr"/>
            <a:r>
              <a:rPr lang="ru-RU" sz="42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ГИБКОСТЬ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16565" r="4546" b="16364"/>
          <a:stretch/>
        </p:blipFill>
        <p:spPr>
          <a:xfrm>
            <a:off x="2369127" y="2101237"/>
            <a:ext cx="6220691" cy="459971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48179" r="33182"/>
          <a:stretch/>
        </p:blipFill>
        <p:spPr>
          <a:xfrm>
            <a:off x="3671455" y="2494234"/>
            <a:ext cx="3311236" cy="38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3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328" y="559189"/>
            <a:ext cx="80494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2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Физическое качество:</a:t>
            </a:r>
          </a:p>
          <a:p>
            <a:pPr lvl="0" algn="ctr"/>
            <a:r>
              <a:rPr lang="ru-RU" sz="42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КООРДИНАЦИЯ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13738" r="-101" b="12727"/>
          <a:stretch/>
        </p:blipFill>
        <p:spPr>
          <a:xfrm>
            <a:off x="2369127" y="2135597"/>
            <a:ext cx="6054436" cy="4506780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0" t="1967" r="1969" b="48393"/>
          <a:stretch/>
        </p:blipFill>
        <p:spPr>
          <a:xfrm>
            <a:off x="3754581" y="2424545"/>
            <a:ext cx="3374703" cy="379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328" y="559189"/>
            <a:ext cx="80494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2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Физическое качество:</a:t>
            </a:r>
          </a:p>
          <a:p>
            <a:pPr lvl="0" algn="ctr"/>
            <a:r>
              <a:rPr lang="ru-RU" sz="42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ЛОВКОСТЬ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16565" r="4546" b="16364"/>
          <a:stretch/>
        </p:blipFill>
        <p:spPr>
          <a:xfrm>
            <a:off x="2369127" y="2101237"/>
            <a:ext cx="6220691" cy="459971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24" b="41323"/>
          <a:stretch/>
        </p:blipFill>
        <p:spPr>
          <a:xfrm>
            <a:off x="3542660" y="1988647"/>
            <a:ext cx="3758685" cy="43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328" y="559189"/>
            <a:ext cx="80494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2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Физическое качество:</a:t>
            </a:r>
          </a:p>
          <a:p>
            <a:pPr lvl="0" algn="ctr"/>
            <a:r>
              <a:rPr lang="ru-RU" sz="42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СКОРОСТЬ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13738" r="-101" b="12727"/>
          <a:stretch/>
        </p:blipFill>
        <p:spPr>
          <a:xfrm>
            <a:off x="2355273" y="2094033"/>
            <a:ext cx="6054436" cy="4506780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1" t="2543" r="32727" b="51178"/>
          <a:stretch/>
        </p:blipFill>
        <p:spPr>
          <a:xfrm>
            <a:off x="3684230" y="2274143"/>
            <a:ext cx="3424230" cy="41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</TotalTime>
  <Words>83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1</cp:lastModifiedBy>
  <cp:revision>39</cp:revision>
  <dcterms:created xsi:type="dcterms:W3CDTF">2013-11-19T05:52:05Z</dcterms:created>
  <dcterms:modified xsi:type="dcterms:W3CDTF">2024-03-04T11:30:26Z</dcterms:modified>
</cp:coreProperties>
</file>