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6" r:id="rId2"/>
  </p:sldMasterIdLst>
  <p:sldIdLst>
    <p:sldId id="256" r:id="rId3"/>
    <p:sldId id="278" r:id="rId4"/>
    <p:sldId id="257" r:id="rId5"/>
    <p:sldId id="258" r:id="rId6"/>
    <p:sldId id="263" r:id="rId7"/>
    <p:sldId id="277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A826E7-724B-4890-A308-929C81101689}">
          <p14:sldIdLst>
            <p14:sldId id="256"/>
            <p14:sldId id="278"/>
            <p14:sldId id="257"/>
            <p14:sldId id="258"/>
            <p14:sldId id="263"/>
            <p14:sldId id="277"/>
            <p14:sldId id="261"/>
            <p14:sldId id="262"/>
            <p14:sldId id="264"/>
          </p14:sldIdLst>
        </p14:section>
        <p14:section name="Раздел без заголовка" id="{D82EA32D-8A2D-4D62-8BC9-D102C23612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5025" autoAdjust="0"/>
  </p:normalViewPr>
  <p:slideViewPr>
    <p:cSldViewPr>
      <p:cViewPr varScale="1">
        <p:scale>
          <a:sx n="102" d="100"/>
          <a:sy n="102" d="100"/>
        </p:scale>
        <p:origin x="2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0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8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8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43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6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93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8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4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5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4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2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7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1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6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36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9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0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83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07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8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6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9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8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5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71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6C2223-093F-4747-9FD9-E94A6A8DF45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80B2-2FCE-4444-9C03-1EBE9565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ru.wikipedia.org/wiki/%D0%91%D0%B0%D1%81%D0%BA%D0%B5%D1%82%D0%B1%D0%BE%D0%BB%D1%8C%D0%BD%D1%8B%D0%B9_%D0%BC%D1%8F%D1%8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143056" cy="2016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i="1" dirty="0">
                <a:solidFill>
                  <a:srgbClr val="7030A0"/>
                </a:solidFill>
                <a:cs typeface="David" panose="020E0502060401010101" pitchFamily="34" charset="-79"/>
              </a:rPr>
              <a:t>Летние виды спорта</a:t>
            </a:r>
            <a:br>
              <a:rPr lang="ru-RU" b="1" i="1" dirty="0">
                <a:solidFill>
                  <a:srgbClr val="7030A0"/>
                </a:solidFill>
                <a:cs typeface="David" panose="020E0502060401010101" pitchFamily="34" charset="-79"/>
              </a:rPr>
            </a:br>
            <a:r>
              <a:rPr lang="ru-RU" sz="4900" b="1" i="1" dirty="0">
                <a:solidFill>
                  <a:srgbClr val="7030A0"/>
                </a:solidFill>
                <a:cs typeface="David" panose="020E0502060401010101" pitchFamily="34" charset="-79"/>
              </a:rPr>
              <a:t> </a:t>
            </a:r>
            <a:r>
              <a:rPr lang="ru-RU" sz="1600" b="1" i="1" dirty="0">
                <a:solidFill>
                  <a:srgbClr val="7030A0"/>
                </a:solidFill>
                <a:cs typeface="David" panose="020E0502060401010101" pitchFamily="34" charset="-79"/>
              </a:rPr>
              <a:t>Выполнила: Инструктор по физической культуре Елисеева И.Г.</a:t>
            </a:r>
            <a:br>
              <a:rPr lang="ru-RU" b="1" i="1" dirty="0">
                <a:solidFill>
                  <a:srgbClr val="7030A0"/>
                </a:solidFill>
                <a:cs typeface="David" panose="020E0502060401010101" pitchFamily="34" charset="-79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540" y="1561147"/>
            <a:ext cx="8208912" cy="37444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endParaRPr lang="ru-RU" sz="6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14096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rgbClr val="FF0000"/>
              </a:solidFill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71517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5517231"/>
            <a:ext cx="90364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Футбо́л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chemeClr val="bg1"/>
                </a:solidFill>
              </a:rPr>
              <a:t>— командный вид спорта, в котором целью является забить мяч в ворота соперника ногами или другими частями тела (кроме рук) большее количество раз, чем команда соперника.</a:t>
            </a:r>
            <a:endParaRPr lang="ru-RU" sz="20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4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1297" y="5613399"/>
            <a:ext cx="9175297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dirty="0">
                <a:ln w="50800"/>
                <a:solidFill>
                  <a:srgbClr val="FF0000"/>
                </a:solidFill>
              </a:rPr>
              <a:t>Баскетбол</a:t>
            </a:r>
            <a:r>
              <a:rPr lang="ru-RU" sz="2200" b="1" dirty="0">
                <a:solidFill>
                  <a:srgbClr val="FF0000"/>
                </a:solidFill>
              </a:rPr>
              <a:t>  </a:t>
            </a:r>
            <a:r>
              <a:rPr lang="ru-RU" sz="2200" b="1" dirty="0">
                <a:solidFill>
                  <a:schemeClr val="bg1"/>
                </a:solidFill>
              </a:rPr>
              <a:t>— спортивная командная игра с </a:t>
            </a:r>
            <a:r>
              <a:rPr lang="ru-RU" sz="2200" b="1" dirty="0">
                <a:solidFill>
                  <a:schemeClr val="bg1"/>
                </a:solidFill>
                <a:hlinkClick r:id="rId2" tooltip="Баскетбольный мяч"/>
              </a:rPr>
              <a:t>мячом</a:t>
            </a:r>
            <a:r>
              <a:rPr lang="ru-RU" sz="2200" b="1" dirty="0">
                <a:solidFill>
                  <a:schemeClr val="bg1"/>
                </a:solidFill>
              </a:rPr>
              <a:t>, в которой мяч забрасывают руками в </a:t>
            </a:r>
            <a:r>
              <a:rPr lang="ru-RU" sz="2200" b="1" i="1" dirty="0">
                <a:solidFill>
                  <a:schemeClr val="bg1"/>
                </a:solidFill>
              </a:rPr>
              <a:t>корзину</a:t>
            </a:r>
            <a:r>
              <a:rPr lang="ru-RU" sz="2200" b="1" dirty="0">
                <a:solidFill>
                  <a:schemeClr val="bg1"/>
                </a:solidFill>
              </a:rPr>
              <a:t> (кольцо) соперника. В баскетбол играют две команды.</a:t>
            </a:r>
          </a:p>
          <a:p>
            <a:pPr algn="ctr"/>
            <a:endParaRPr lang="ru-RU" sz="11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97" y="0"/>
            <a:ext cx="9144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0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9108503" cy="121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Велосипедный спорт 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(велоспорт) —это перемещение по земле с использованием транспортных средств (велосипедов), движимых мускульной силой человека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9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3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17231"/>
            <a:ext cx="9144000" cy="1235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Плавание</a:t>
            </a:r>
            <a:r>
              <a:rPr lang="ru-RU" sz="2400" b="1" dirty="0">
                <a:solidFill>
                  <a:schemeClr val="bg1"/>
                </a:solidFill>
              </a:rPr>
              <a:t> – водный вид спорта, который заключается в преодолении различных дистанций вплавь и за наименьшее время.</a:t>
            </a:r>
            <a:endParaRPr lang="ru-RU" sz="24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47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517232"/>
            <a:ext cx="8604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Художественная гимнастика</a:t>
            </a:r>
            <a:r>
              <a:rPr lang="ru-RU" b="1" dirty="0">
                <a:solidFill>
                  <a:schemeClr val="bg1"/>
                </a:solidFill>
              </a:rPr>
              <a:t> —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вид спорта, заключающийся в выполнении под музыку различных гимнастических и танцевальных упражнений без предмета, а также с предметом (скакалка, обруч, мяч, булавы, лента).</a:t>
            </a:r>
            <a:endParaRPr lang="ru-RU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" y="-70593"/>
            <a:ext cx="9008985" cy="55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0152" y="2690336"/>
            <a:ext cx="3203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Бокс</a:t>
            </a:r>
            <a:r>
              <a:rPr lang="ru-RU" sz="2000" b="1" dirty="0">
                <a:solidFill>
                  <a:schemeClr val="bg1"/>
                </a:solidFill>
              </a:rPr>
              <a:t> — контактный вид спорта, единоборство, в котором спортсмены наносят друг другу удары кулаками в специальных перчатках.</a:t>
            </a:r>
            <a:r>
              <a:rPr lang="ru-RU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002"/>
            <a:ext cx="5868144" cy="51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29199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Теннис</a:t>
            </a:r>
            <a:r>
              <a:rPr lang="ru-RU" sz="2400" b="1" dirty="0">
                <a:solidFill>
                  <a:schemeClr val="bg1"/>
                </a:solidFill>
              </a:rPr>
              <a:t> — вид спорта, в котором соперничают либо два игрока («одиночная игра»), либо две команды, состоящие из двух игроков</a:t>
            </a:r>
            <a:r>
              <a:rPr lang="ru-RU" sz="2400" b="1" dirty="0"/>
              <a:t> 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1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252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Лёгкая </a:t>
            </a:r>
            <a:r>
              <a:rPr lang="ru-RU" sz="2400" b="1" dirty="0" err="1">
                <a:solidFill>
                  <a:srgbClr val="FF0000"/>
                </a:solidFill>
              </a:rPr>
              <a:t>атле́тика</a:t>
            </a:r>
            <a:r>
              <a:rPr lang="ru-RU" sz="2400" b="1" dirty="0">
                <a:solidFill>
                  <a:schemeClr val="bg1"/>
                </a:solidFill>
              </a:rPr>
              <a:t> — олимпийский вид спорта, включающий бег, ходьбу, прыжки и метания</a:t>
            </a:r>
            <a:r>
              <a:rPr lang="ru-RU" sz="2000" dirty="0"/>
              <a:t>. 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4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819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</TotalTime>
  <Words>212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Calibri</vt:lpstr>
      <vt:lpstr>Calibri Light</vt:lpstr>
      <vt:lpstr>Century Gothic</vt:lpstr>
      <vt:lpstr>Monotype Corsiva</vt:lpstr>
      <vt:lpstr>Times New Roman</vt:lpstr>
      <vt:lpstr>Wingdings 2</vt:lpstr>
      <vt:lpstr>Wingdings 3</vt:lpstr>
      <vt:lpstr>Сектор</vt:lpstr>
      <vt:lpstr>HDOfficeLightV0</vt:lpstr>
      <vt:lpstr>      Летние виды спорта  Выполнила: Инструктор по физической культуре Елисеева И.Г.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виды спорта          Выполнила: Исадыкова Л.Ю. воспитатель средней группы</dc:title>
  <dc:creator>Admin</dc:creator>
  <cp:lastModifiedBy>Пользователь</cp:lastModifiedBy>
  <cp:revision>19</cp:revision>
  <dcterms:created xsi:type="dcterms:W3CDTF">2016-04-03T06:49:44Z</dcterms:created>
  <dcterms:modified xsi:type="dcterms:W3CDTF">2024-03-05T08:27:05Z</dcterms:modified>
</cp:coreProperties>
</file>