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60" r:id="rId3"/>
    <p:sldId id="268" r:id="rId4"/>
    <p:sldId id="276" r:id="rId5"/>
    <p:sldId id="263" r:id="rId6"/>
    <p:sldId id="271" r:id="rId7"/>
    <p:sldId id="264" r:id="rId8"/>
    <p:sldId id="277" r:id="rId9"/>
    <p:sldId id="274" r:id="rId10"/>
    <p:sldId id="289" r:id="rId11"/>
    <p:sldId id="278" r:id="rId12"/>
    <p:sldId id="279" r:id="rId13"/>
    <p:sldId id="280" r:id="rId14"/>
    <p:sldId id="286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86443" autoAdjust="0"/>
  </p:normalViewPr>
  <p:slideViewPr>
    <p:cSldViewPr>
      <p:cViewPr varScale="1">
        <p:scale>
          <a:sx n="74" d="100"/>
          <a:sy n="74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19C3F3-CA95-4E40-9406-F952F02ACA7C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1DE626-F12D-4687-926B-72043C850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92F9C2-3710-4952-8718-6E2B72FE61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0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7FC2-DF69-4A18-B1DE-0A9F6DB02A83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349C-511F-4C96-ACF4-AB9A0486B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20D7-4F14-41E4-9460-DBF4EEEF11A6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DE8B-8B93-4A9B-A5CF-C888CB48C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ED57-833B-4657-8642-E45F3D0E74BB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A023-3C0A-4973-859E-93A9EEBB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6845-706D-4329-AE1D-E86DEB870AC0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113A-2EFF-4B09-8854-AACCFBAD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808D-B474-4ECA-8AEE-AFF2E2671AE4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0202-BB5E-4360-A39C-5463C3158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AABE-995E-451B-B501-7E0727EAA057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15DF-8499-47C4-961A-58150505C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F8A6-3FFD-447C-B695-4A7112EDBFF6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100C-4FE0-4573-BBBE-051769296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BF4A-421B-4FAA-8D99-34F1821202EC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EED0-E149-4471-B635-7CEA60A7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710C-B29B-4BB2-B05C-25062D551E48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DCD6-C696-49A7-9D4A-B64120D23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56D1-66BD-47BD-B426-72F8DA196314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9A2D-1D33-438A-A81C-BBE6CDB16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D2A4-5C98-4073-A3FC-F920CC335735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89D9-24AC-4550-84BD-19EB08FBD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F1F1E-6AAE-45B9-9098-DB26E01AA5D5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C47AD-1A23-4ECC-978C-42DD0BABF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Интерактивная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игра </a:t>
            </a:r>
          </a:p>
          <a:p>
            <a:pPr algn="ctr"/>
            <a:r>
              <a:rPr lang="ru-RU" sz="4000" b="1" smtClean="0">
                <a:solidFill>
                  <a:srgbClr val="7030A0"/>
                </a:solidFill>
                <a:latin typeface="Comic Sans MS" pitchFamily="66" charset="0"/>
              </a:rPr>
              <a:t>«Познавай-ка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» </a:t>
            </a:r>
            <a:r>
              <a:rPr lang="ru-RU" sz="7200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72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7200" b="1" dirty="0" smtClean="0">
                <a:solidFill>
                  <a:srgbClr val="7030A0"/>
                </a:solidFill>
                <a:latin typeface="Comic Sans MS" pitchFamily="66" charset="0"/>
              </a:rPr>
              <a:t>«Что я знаю о железной дороге?»</a:t>
            </a:r>
            <a:endParaRPr lang="ru-RU" sz="72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2736304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520280" cy="234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412776"/>
            <a:ext cx="91197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Собери </a:t>
            </a:r>
          </a:p>
          <a:p>
            <a:r>
              <a:rPr lang="ru-RU" sz="8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слово </a:t>
            </a:r>
          </a:p>
          <a:p>
            <a:r>
              <a:rPr lang="ru-RU" sz="8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из букв</a:t>
            </a:r>
            <a:endParaRPr lang="ru-RU" sz="8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736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ку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4293096"/>
            <a:ext cx="3959225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Проверьте ,какие слова у вас получились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7268" y="5455191"/>
            <a:ext cx="244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купе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812860"/>
            <a:ext cx="4032448" cy="2085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5257" y="2605417"/>
            <a:ext cx="2305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билет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dirty="0" smtClean="0">
                <a:latin typeface="Comic Sans MS" pitchFamily="66" charset="0"/>
              </a:rPr>
              <a:t>Проверьте, какие слова у вас получились</a:t>
            </a:r>
          </a:p>
        </p:txBody>
      </p:sp>
      <p:pic>
        <p:nvPicPr>
          <p:cNvPr id="39940" name="Picture 4" descr="деп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3641" y="4149080"/>
            <a:ext cx="3816350" cy="24589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56176" y="206084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шпалы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5023406"/>
            <a:ext cx="18722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депо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46" y="1444593"/>
            <a:ext cx="3744540" cy="224096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52513"/>
          </a:xfrm>
        </p:spPr>
        <p:txBody>
          <a:bodyPr/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Выберите вагон для перевозки груза</a:t>
            </a:r>
          </a:p>
        </p:txBody>
      </p:sp>
      <p:pic>
        <p:nvPicPr>
          <p:cNvPr id="40963" name="Picture 3" descr="поч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0767"/>
            <a:ext cx="3744218" cy="2359695"/>
          </a:xfrm>
          <a:prstGeom prst="rect">
            <a:avLst/>
          </a:prstGeom>
          <a:noFill/>
        </p:spPr>
      </p:pic>
      <p:pic>
        <p:nvPicPr>
          <p:cNvPr id="40964" name="Picture 4" descr="гру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196976"/>
            <a:ext cx="3960440" cy="2503488"/>
          </a:xfrm>
          <a:prstGeom prst="rect">
            <a:avLst/>
          </a:prstGeom>
          <a:noFill/>
        </p:spPr>
      </p:pic>
      <p:pic>
        <p:nvPicPr>
          <p:cNvPr id="40965" name="Picture 5" descr="ваг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990975"/>
            <a:ext cx="3744218" cy="2519363"/>
          </a:xfrm>
          <a:prstGeom prst="rect">
            <a:avLst/>
          </a:prstGeom>
          <a:noFill/>
        </p:spPr>
      </p:pic>
      <p:pic>
        <p:nvPicPr>
          <p:cNvPr id="40966" name="Picture 6" descr="платфор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933825"/>
            <a:ext cx="4103885" cy="25765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751" y="1052513"/>
            <a:ext cx="28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196975"/>
            <a:ext cx="54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3990975"/>
            <a:ext cx="61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3933825"/>
            <a:ext cx="68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 чем говорят эти картинки?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5667" y="1268760"/>
            <a:ext cx="3816424" cy="2623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36408"/>
            <a:ext cx="3810000" cy="2621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791" y="4331684"/>
            <a:ext cx="3852514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417639"/>
            <a:ext cx="3882008" cy="24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2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785813" y="785813"/>
            <a:ext cx="8001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4000" b="1">
                <a:solidFill>
                  <a:srgbClr val="7030A0"/>
                </a:solidFill>
                <a:latin typeface="Comic Sans MS" pitchFamily="66" charset="0"/>
              </a:rPr>
              <a:t>Подведем итоги игры.</a:t>
            </a:r>
          </a:p>
          <a:p>
            <a:pPr algn="ctr"/>
            <a:r>
              <a:rPr lang="ru-RU" sz="4000" b="1">
                <a:solidFill>
                  <a:srgbClr val="7030A0"/>
                </a:solidFill>
                <a:latin typeface="Comic Sans MS" pitchFamily="66" charset="0"/>
              </a:rPr>
              <a:t>Есть время мир вокруг познать, друзьям об этом рассказать!</a:t>
            </a:r>
            <a:br>
              <a:rPr lang="ru-RU" sz="40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4000" b="1">
                <a:solidFill>
                  <a:srgbClr val="7030A0"/>
                </a:solidFill>
                <a:latin typeface="Comic Sans MS" pitchFamily="66" charset="0"/>
              </a:rPr>
              <a:t>Молодцы! </a:t>
            </a:r>
            <a:endParaRPr lang="ru-RU" sz="400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408305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70C0"/>
                </a:solidFill>
                <a:latin typeface="Comic Sans MS" pitchFamily="66" charset="0"/>
              </a:rPr>
              <a:t> Первый тур</a:t>
            </a:r>
            <a:r>
              <a:rPr lang="ru-RU" sz="7200" b="1" dirty="0" smtClean="0">
                <a:latin typeface="Comic Sans MS" pitchFamily="66" charset="0"/>
              </a:rPr>
              <a:t/>
            </a:r>
            <a:br>
              <a:rPr lang="ru-RU" sz="7200" b="1" dirty="0" smtClean="0">
                <a:latin typeface="Comic Sans MS" pitchFamily="66" charset="0"/>
              </a:rPr>
            </a:br>
            <a:r>
              <a:rPr lang="ru-RU" sz="7200" b="1" dirty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икторина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071938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12945"/>
          <a:stretch/>
        </p:blipFill>
        <p:spPr bwMode="auto">
          <a:xfrm>
            <a:off x="4860032" y="1498062"/>
            <a:ext cx="3905250" cy="230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На какой из картинок изображен железнодорожный вокзал </a:t>
            </a:r>
            <a:r>
              <a:rPr lang="ru-RU" sz="3200" b="1" dirty="0" err="1" smtClean="0">
                <a:latin typeface="Comic Sans MS" pitchFamily="66" charset="0"/>
              </a:rPr>
              <a:t>г.Перми</a:t>
            </a:r>
            <a:r>
              <a:rPr lang="ru-RU" sz="3200" b="1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071563" y="4500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pic>
        <p:nvPicPr>
          <p:cNvPr id="31758" name="Picture 14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69641"/>
            <a:ext cx="4019549" cy="2671727"/>
          </a:xfrm>
          <a:prstGeom prst="rect">
            <a:avLst/>
          </a:prstGeom>
          <a:noFill/>
        </p:spPr>
      </p:pic>
      <p:pic>
        <p:nvPicPr>
          <p:cNvPr id="31759" name="Picture 15" descr="vologda_vokz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6700"/>
            <a:ext cx="4033143" cy="2664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1484312"/>
            <a:ext cx="6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76700"/>
            <a:ext cx="86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076700"/>
            <a:ext cx="92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newsfiber.com/thumb/20121025-7B133EEB359050E0-0-0-EC8B5362-BDD9A12C2741D94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312"/>
            <a:ext cx="4019549" cy="2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484312"/>
            <a:ext cx="696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касс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4149080"/>
            <a:ext cx="3887018" cy="2447925"/>
          </a:xfrm>
          <a:prstGeom prst="rect">
            <a:avLst/>
          </a:prstGeom>
          <a:noFill/>
        </p:spPr>
      </p:pic>
      <p:pic>
        <p:nvPicPr>
          <p:cNvPr id="36871" name="Picture 7" descr="кассир магаз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62" y="1268760"/>
            <a:ext cx="3763963" cy="2736304"/>
          </a:xfrm>
          <a:prstGeom prst="rect">
            <a:avLst/>
          </a:prstGeom>
          <a:noFill/>
        </p:spPr>
      </p:pic>
      <p:pic>
        <p:nvPicPr>
          <p:cNvPr id="36872" name="Picture 8" descr="пом ма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1268760"/>
            <a:ext cx="3887018" cy="2736304"/>
          </a:xfrm>
          <a:prstGeom prst="rect">
            <a:avLst/>
          </a:prstGeom>
          <a:noFill/>
        </p:spPr>
      </p:pic>
      <p:pic>
        <p:nvPicPr>
          <p:cNvPr id="36873" name="Picture 9" descr="менедж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7" y="4149079"/>
            <a:ext cx="3836045" cy="244792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25760"/>
            <a:ext cx="8626250" cy="1143000"/>
          </a:xfrm>
        </p:spPr>
        <p:txBody>
          <a:bodyPr/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Как называется профессия человека, продающего железнодорожные билеты?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62" y="1268760"/>
            <a:ext cx="65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6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063" y="4149079"/>
            <a:ext cx="18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4149079"/>
            <a:ext cx="6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913" y="25320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Кто помогает пассажирам занять свое место в вагоне ?</a:t>
            </a:r>
          </a:p>
        </p:txBody>
      </p:sp>
      <p:pic>
        <p:nvPicPr>
          <p:cNvPr id="20491" name="Picture 11" descr="стюарде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41438"/>
            <a:ext cx="4065588" cy="2562225"/>
          </a:xfrm>
          <a:prstGeom prst="rect">
            <a:avLst/>
          </a:prstGeom>
          <a:noFill/>
        </p:spPr>
      </p:pic>
      <p:pic>
        <p:nvPicPr>
          <p:cNvPr id="20492" name="Picture 12" descr="провод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913" y="1341438"/>
            <a:ext cx="3911600" cy="2562225"/>
          </a:xfrm>
          <a:prstGeom prst="rect">
            <a:avLst/>
          </a:prstGeom>
          <a:noFill/>
        </p:spPr>
      </p:pic>
      <p:pic>
        <p:nvPicPr>
          <p:cNvPr id="20493" name="Picture 13" descr="кондук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5" y="4365624"/>
            <a:ext cx="3024336" cy="23037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341438"/>
            <a:ext cx="62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6913" y="1341438"/>
            <a:ext cx="58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8359" y="4365624"/>
            <a:ext cx="74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Какой из этих предметов не нужен в работе проводника?</a:t>
            </a:r>
          </a:p>
        </p:txBody>
      </p:sp>
      <p:pic>
        <p:nvPicPr>
          <p:cNvPr id="29707" name="Picture 11" descr="гол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556793"/>
            <a:ext cx="2880320" cy="2410866"/>
          </a:xfrm>
          <a:prstGeom prst="rect">
            <a:avLst/>
          </a:prstGeom>
          <a:noFill/>
        </p:spPr>
      </p:pic>
      <p:pic>
        <p:nvPicPr>
          <p:cNvPr id="29708" name="Picture 12" descr="ча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484784"/>
            <a:ext cx="3816797" cy="2482874"/>
          </a:xfrm>
          <a:prstGeom prst="rect">
            <a:avLst/>
          </a:prstGeom>
          <a:noFill/>
        </p:spPr>
      </p:pic>
      <p:pic>
        <p:nvPicPr>
          <p:cNvPr id="29709" name="Picture 13" descr="флаж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4221163"/>
            <a:ext cx="3528392" cy="2520950"/>
          </a:xfrm>
          <a:prstGeom prst="rect">
            <a:avLst/>
          </a:prstGeom>
          <a:noFill/>
        </p:spPr>
      </p:pic>
      <p:pic>
        <p:nvPicPr>
          <p:cNvPr id="29710" name="Picture 14" descr="клю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4221163"/>
            <a:ext cx="3951733" cy="2520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556793"/>
            <a:ext cx="75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484784"/>
            <a:ext cx="68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950" y="435712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950" y="44871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0873" y="125731"/>
            <a:ext cx="8229600" cy="1071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Кто заботится, чтобы поезда не столкнулись?</a:t>
            </a:r>
          </a:p>
        </p:txBody>
      </p:sp>
      <p:pic>
        <p:nvPicPr>
          <p:cNvPr id="21511" name="Picture 7" descr="zhd_bilety_do_astraxan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1214438"/>
            <a:ext cx="4042793" cy="2718617"/>
          </a:xfrm>
          <a:prstGeom prst="rect">
            <a:avLst/>
          </a:prstGeom>
          <a:noFill/>
        </p:spPr>
      </p:pic>
      <p:pic>
        <p:nvPicPr>
          <p:cNvPr id="21512" name="Picture 8" descr="mo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9" y="1214438"/>
            <a:ext cx="3816424" cy="2718617"/>
          </a:xfrm>
          <a:prstGeom prst="rect">
            <a:avLst/>
          </a:prstGeom>
          <a:noFill/>
        </p:spPr>
      </p:pic>
      <p:pic>
        <p:nvPicPr>
          <p:cNvPr id="21513" name="Picture 9" descr="дежурный постанц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9" y="4203402"/>
            <a:ext cx="3816424" cy="2584640"/>
          </a:xfrm>
          <a:prstGeom prst="rect">
            <a:avLst/>
          </a:prstGeom>
          <a:noFill/>
        </p:spPr>
      </p:pic>
      <p:pic>
        <p:nvPicPr>
          <p:cNvPr id="21514" name="Picture 10" descr="пом ма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8" y="4203402"/>
            <a:ext cx="4042794" cy="25846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198" y="1214438"/>
            <a:ext cx="624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9" y="1214438"/>
            <a:ext cx="75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8" y="4246454"/>
            <a:ext cx="61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9" y="4246454"/>
            <a:ext cx="75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56714"/>
            <a:ext cx="3898776" cy="2748349"/>
          </a:xfrm>
          <a:prstGeom prst="rect">
            <a:avLst/>
          </a:prstGeom>
          <a:noFill/>
        </p:spPr>
      </p:pic>
      <p:pic>
        <p:nvPicPr>
          <p:cNvPr id="37895" name="Picture 7" descr="авт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3917" y="1236567"/>
            <a:ext cx="4042792" cy="2768496"/>
          </a:xfrm>
          <a:prstGeom prst="rect">
            <a:avLst/>
          </a:prstGeom>
          <a:noFill/>
        </p:spPr>
      </p:pic>
      <p:pic>
        <p:nvPicPr>
          <p:cNvPr id="37896" name="Picture 8" descr="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5" y="4221162"/>
            <a:ext cx="4032448" cy="24481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Что лишнее?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556790"/>
            <a:ext cx="29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556790"/>
            <a:ext cx="6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5" y="4221162"/>
            <a:ext cx="68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Второй  тур</a:t>
            </a:r>
            <a:r>
              <a:rPr lang="ru-RU" sz="5400" b="1" dirty="0" smtClean="0">
                <a:latin typeface="Comic Sans MS" pitchFamily="66" charset="0"/>
              </a:rPr>
              <a:t/>
            </a:r>
            <a:br>
              <a:rPr lang="ru-RU" sz="5400" b="1" dirty="0" smtClean="0"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Познаем на практике</a:t>
            </a:r>
            <a:endParaRPr lang="ru-RU" sz="5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184576" cy="43924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136</Words>
  <Application>Microsoft Office PowerPoint</Application>
  <PresentationFormat>Экран (4:3)</PresentationFormat>
  <Paragraphs>54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Тема Office</vt:lpstr>
      <vt:lpstr>Презентация PowerPoint</vt:lpstr>
      <vt:lpstr> Первый тур Викторина</vt:lpstr>
      <vt:lpstr>На какой из картинок изображен железнодорожный вокзал г.Перми?</vt:lpstr>
      <vt:lpstr>Как называется профессия человека, продающего железнодорожные билеты?</vt:lpstr>
      <vt:lpstr>Кто помогает пассажирам занять свое место в вагоне ?</vt:lpstr>
      <vt:lpstr>Какой из этих предметов не нужен в работе проводника?</vt:lpstr>
      <vt:lpstr>Кто заботится, чтобы поезда не столкнулись?</vt:lpstr>
      <vt:lpstr>Что лишнее?</vt:lpstr>
      <vt:lpstr>Второй  тур Познаем на практике</vt:lpstr>
      <vt:lpstr>Презентация PowerPoint</vt:lpstr>
      <vt:lpstr>Проверьте ,какие слова у вас получились</vt:lpstr>
      <vt:lpstr>Проверьте, какие слова у вас получились</vt:lpstr>
      <vt:lpstr>Выберите вагон для перевозки груза</vt:lpstr>
      <vt:lpstr>О чем говорят эти картинки?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«Познавай-ка»</dc:title>
  <dc:creator>User</dc:creator>
  <cp:lastModifiedBy>Дарья Алексеева</cp:lastModifiedBy>
  <cp:revision>69</cp:revision>
  <dcterms:created xsi:type="dcterms:W3CDTF">2014-03-19T16:58:15Z</dcterms:created>
  <dcterms:modified xsi:type="dcterms:W3CDTF">2023-12-11T09:11:32Z</dcterms:modified>
</cp:coreProperties>
</file>