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60" r:id="rId4"/>
    <p:sldId id="265" r:id="rId5"/>
    <p:sldId id="262" r:id="rId6"/>
    <p:sldId id="263" r:id="rId7"/>
    <p:sldId id="266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8000"/>
    <a:srgbClr val="FFFFFF"/>
    <a:srgbClr val="FFFFCC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CA336-D6EF-4A87-904E-EAC59B4A090F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667F-6414-4B57-9BDC-ECEC6174D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96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034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3985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166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601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1732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295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954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D093-20FE-4A6E-8631-25B8487697B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0643-A4A0-4298-9269-A6B7BECA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2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D093-20FE-4A6E-8631-25B8487697B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0643-A4A0-4298-9269-A6B7BECA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D093-20FE-4A6E-8631-25B8487697B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0643-A4A0-4298-9269-A6B7BECA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9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D093-20FE-4A6E-8631-25B8487697B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0643-A4A0-4298-9269-A6B7BECA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1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D093-20FE-4A6E-8631-25B8487697B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0643-A4A0-4298-9269-A6B7BECA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D093-20FE-4A6E-8631-25B8487697B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0643-A4A0-4298-9269-A6B7BECA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7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D093-20FE-4A6E-8631-25B8487697B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0643-A4A0-4298-9269-A6B7BECA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2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D093-20FE-4A6E-8631-25B8487697B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0643-A4A0-4298-9269-A6B7BECA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95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D093-20FE-4A6E-8631-25B8487697B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0643-A4A0-4298-9269-A6B7BECA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D093-20FE-4A6E-8631-25B8487697B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0643-A4A0-4298-9269-A6B7BECA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1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D093-20FE-4A6E-8631-25B8487697B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0643-A4A0-4298-9269-A6B7BECA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7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4D093-20FE-4A6E-8631-25B8487697B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D0643-A4A0-4298-9269-A6B7BECA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6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60.jpeg"/><Relationship Id="rId3" Type="http://schemas.openxmlformats.org/officeDocument/2006/relationships/image" Target="../media/image57.jpeg"/><Relationship Id="rId7" Type="http://schemas.openxmlformats.org/officeDocument/2006/relationships/image" Target="../media/image7.jpeg"/><Relationship Id="rId12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58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lzhenitsyn.blogs.donlib.ru/wp-content/uploads/sites/13/2017/10/Stunning-Book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61348" y="3420754"/>
            <a:ext cx="48786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00"/>
                </a:solidFill>
              </a:rPr>
              <a:t>        (</a:t>
            </a:r>
            <a:r>
              <a:rPr lang="en-AU" sz="2400" b="1" dirty="0" smtClean="0">
                <a:solidFill>
                  <a:srgbClr val="333300"/>
                </a:solidFill>
              </a:rPr>
              <a:t>0</a:t>
            </a:r>
            <a:r>
              <a:rPr lang="ru-RU" sz="2400" b="1" dirty="0" smtClean="0">
                <a:solidFill>
                  <a:srgbClr val="333300"/>
                </a:solidFill>
              </a:rPr>
              <a:t>9</a:t>
            </a:r>
            <a:r>
              <a:rPr lang="en-AU" sz="2400" b="1" dirty="0" smtClean="0">
                <a:solidFill>
                  <a:srgbClr val="333300"/>
                </a:solidFill>
              </a:rPr>
              <a:t>.09.</a:t>
            </a:r>
            <a:r>
              <a:rPr lang="ru-RU" sz="2400" b="1" dirty="0" smtClean="0">
                <a:solidFill>
                  <a:srgbClr val="333300"/>
                </a:solidFill>
              </a:rPr>
              <a:t>1918</a:t>
            </a:r>
            <a:r>
              <a:rPr lang="en-AU" sz="2400" b="1" dirty="0" smtClean="0">
                <a:solidFill>
                  <a:srgbClr val="333300"/>
                </a:solidFill>
              </a:rPr>
              <a:t> </a:t>
            </a:r>
            <a:r>
              <a:rPr lang="ru-RU" sz="2400" b="1" dirty="0" smtClean="0">
                <a:solidFill>
                  <a:srgbClr val="333300"/>
                </a:solidFill>
              </a:rPr>
              <a:t>г. – </a:t>
            </a:r>
            <a:r>
              <a:rPr lang="en-AU" sz="2400" b="1" dirty="0" smtClean="0">
                <a:solidFill>
                  <a:srgbClr val="333300"/>
                </a:solidFill>
              </a:rPr>
              <a:t>0</a:t>
            </a:r>
            <a:r>
              <a:rPr lang="ru-RU" sz="2400" b="1" dirty="0" smtClean="0">
                <a:solidFill>
                  <a:srgbClr val="333300"/>
                </a:solidFill>
              </a:rPr>
              <a:t>7</a:t>
            </a:r>
            <a:r>
              <a:rPr lang="en-AU" sz="2400" b="1" dirty="0" smtClean="0">
                <a:solidFill>
                  <a:srgbClr val="333300"/>
                </a:solidFill>
              </a:rPr>
              <a:t>.11.</a:t>
            </a:r>
            <a:r>
              <a:rPr lang="ru-RU" sz="2400" b="1" dirty="0" smtClean="0">
                <a:solidFill>
                  <a:srgbClr val="333300"/>
                </a:solidFill>
              </a:rPr>
              <a:t>2000</a:t>
            </a:r>
            <a:r>
              <a:rPr lang="en-AU" sz="2400" b="1" dirty="0" smtClean="0">
                <a:solidFill>
                  <a:srgbClr val="333300"/>
                </a:solidFill>
              </a:rPr>
              <a:t> </a:t>
            </a:r>
            <a:r>
              <a:rPr lang="ru-RU" sz="2400" b="1" dirty="0" smtClean="0">
                <a:solidFill>
                  <a:srgbClr val="333300"/>
                </a:solidFill>
              </a:rPr>
              <a:t>г.) </a:t>
            </a:r>
            <a:endParaRPr lang="en-AU" sz="2400" b="1" dirty="0" smtClean="0">
              <a:solidFill>
                <a:srgbClr val="333300"/>
              </a:solidFill>
            </a:endParaRPr>
          </a:p>
          <a:p>
            <a:pPr algn="ctr"/>
            <a:endParaRPr lang="en-AU" sz="2400" b="1" dirty="0" smtClean="0">
              <a:solidFill>
                <a:srgbClr val="3333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333300"/>
                </a:solidFill>
              </a:rPr>
              <a:t>ПОЭТ</a:t>
            </a:r>
            <a:r>
              <a:rPr lang="ru-RU" sz="2400" b="1" dirty="0">
                <a:solidFill>
                  <a:srgbClr val="333300"/>
                </a:solidFill>
              </a:rPr>
              <a:t>, ПЕРЕВОДЧИК</a:t>
            </a:r>
            <a:r>
              <a:rPr lang="ru-RU" sz="2400" b="1" dirty="0" smtClean="0">
                <a:solidFill>
                  <a:srgbClr val="333300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333300"/>
                </a:solidFill>
              </a:rPr>
              <a:t> </a:t>
            </a:r>
            <a:r>
              <a:rPr lang="ru-RU" sz="2400" b="1" dirty="0">
                <a:solidFill>
                  <a:srgbClr val="333300"/>
                </a:solidFill>
              </a:rPr>
              <a:t>СОВЕТСКИЙ </a:t>
            </a:r>
            <a:r>
              <a:rPr lang="ru-RU" sz="2400" b="1" dirty="0" smtClean="0">
                <a:solidFill>
                  <a:srgbClr val="333300"/>
                </a:solidFill>
              </a:rPr>
              <a:t>ПИСАТЕЛЬ</a:t>
            </a: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Учитель-логопед: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Юкарева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Ю.В.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40244" y="1217533"/>
            <a:ext cx="4352342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ЗАХОДЕР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Борис 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Владимирович</a:t>
            </a:r>
            <a:r>
              <a:rPr lang="ru-RU" sz="6000" b="1" cap="none" spc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60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Google Shape;90;p13" descr="http://portamur.ru/upload/iblock/bd5/oue%20-%20xvelhij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749" y="1014860"/>
            <a:ext cx="3731613" cy="3338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5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284843" cy="690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 descr="http://mms.mts.ru/original/1911120?style=thum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1944" y="3553073"/>
            <a:ext cx="3143272" cy="269876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/>
          <p:nvPr/>
        </p:nvSpPr>
        <p:spPr>
          <a:xfrm>
            <a:off x="1605828" y="740158"/>
            <a:ext cx="3536593" cy="215739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В </a:t>
            </a: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лесочке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, </a:t>
            </a: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над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 </a:t>
            </a: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речкой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,</a:t>
            </a:r>
            <a:b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</a:b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Построена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 </a:t>
            </a: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дачка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.</a:t>
            </a:r>
            <a:b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</a:b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На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 </a:t>
            </a: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дачке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 </a:t>
            </a: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живёт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/>
            </a:r>
            <a:b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</a:b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Небольшая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 .............</a:t>
            </a:r>
          </a:p>
        </p:txBody>
      </p:sp>
    </p:spTree>
    <p:extLst>
      <p:ext uri="{BB962C8B-B14F-4D97-AF65-F5344CB8AC3E}">
        <p14:creationId xmlns:p14="http://schemas.microsoft.com/office/powerpoint/2010/main" val="405550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4" descr="http://s002.radikal.ru/i200/1301/0f/e2d746cbe35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57214"/>
            <a:ext cx="9144000" cy="721521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/>
        </p:nvSpPr>
        <p:spPr>
          <a:xfrm>
            <a:off x="1142976" y="285728"/>
            <a:ext cx="3438525" cy="5810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36C0A"/>
                </a:solidFill>
                <a:latin typeface="Arial Black"/>
              </a:rPr>
              <a:t>Птичья школа</a:t>
            </a:r>
          </a:p>
        </p:txBody>
      </p:sp>
      <p:sp>
        <p:nvSpPr>
          <p:cNvPr id="196" name="Google Shape;196;p24"/>
          <p:cNvSpPr/>
          <p:nvPr/>
        </p:nvSpPr>
        <p:spPr>
          <a:xfrm>
            <a:off x="785786" y="2500306"/>
            <a:ext cx="3857652" cy="23145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- Теперь естествознание.</a:t>
            </a:r>
            <a:br>
              <a:rPr b="1" i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</a:br>
            <a:r>
              <a:rPr b="1" i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Запишем два задания:</a:t>
            </a:r>
            <a:br>
              <a:rPr b="1" i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</a:br>
            <a:r>
              <a:rPr b="1" i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"Где собирают крошки?"</a:t>
            </a:r>
            <a:br>
              <a:rPr b="1" i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</a:br>
            <a:r>
              <a:rPr b="1" i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И "Как спастись от . . . . . . ."</a:t>
            </a:r>
          </a:p>
        </p:txBody>
      </p:sp>
      <p:pic>
        <p:nvPicPr>
          <p:cNvPr id="197" name="Google Shape;19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8064" y="4077072"/>
            <a:ext cx="3168352" cy="2160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05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5" descr="http://topreferat.znate.ru/pars_docs/refs/21/20777/20777-1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5409"/>
            <a:ext cx="9315856" cy="7003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 descr="http://3.bp.blogspot.com/-rIQr2gwX1_4/TbRXFQ4H9CI/AAAAAAAAAJs/HNgYWcIQY74/s1600/black-ca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4095228"/>
            <a:ext cx="4419600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/>
        </p:nvSpPr>
        <p:spPr>
          <a:xfrm>
            <a:off x="2285984" y="1071546"/>
            <a:ext cx="4748228" cy="312737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Был он чёрен, словно ворон,</a:t>
            </a:r>
            <a:br>
              <a:rPr b="1" i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</a:br>
            <a:r>
              <a:rPr b="1" i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От усов и до хвоста.</a:t>
            </a:r>
            <a:br>
              <a:rPr b="1" i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</a:br>
            <a:r>
              <a:rPr b="1" i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Сверху чёрен, снизу чёрен.</a:t>
            </a:r>
            <a:br>
              <a:rPr b="1" i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</a:br>
            <a:r>
              <a:rPr b="1" i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Весь - сплошная чернота!</a:t>
            </a:r>
          </a:p>
        </p:txBody>
      </p:sp>
      <p:sp>
        <p:nvSpPr>
          <p:cNvPr id="205" name="Google Shape;205;p25"/>
          <p:cNvSpPr/>
          <p:nvPr/>
        </p:nvSpPr>
        <p:spPr>
          <a:xfrm>
            <a:off x="3059832" y="404664"/>
            <a:ext cx="3114675" cy="400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36C0A"/>
                </a:solidFill>
                <a:latin typeface="Arial Black"/>
              </a:rPr>
              <a:t>Сказочка</a:t>
            </a:r>
          </a:p>
        </p:txBody>
      </p:sp>
    </p:spTree>
    <p:extLst>
      <p:ext uri="{BB962C8B-B14F-4D97-AF65-F5344CB8AC3E}">
        <p14:creationId xmlns:p14="http://schemas.microsoft.com/office/powerpoint/2010/main" val="269216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75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75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20" y="32483"/>
            <a:ext cx="910828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02402"/>
            <a:ext cx="3278133" cy="327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291629">
            <a:off x="490695" y="1081167"/>
            <a:ext cx="1309673" cy="194505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 txBox="1"/>
          <p:nvPr/>
        </p:nvSpPr>
        <p:spPr>
          <a:xfrm>
            <a:off x="2555776" y="22136"/>
            <a:ext cx="3708964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 я всё,</a:t>
            </a:r>
            <a:endParaRPr sz="1200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вы хотите.</a:t>
            </a:r>
            <a:endParaRPr sz="1200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вы</a:t>
            </a:r>
            <a:endParaRPr sz="1200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обмен дадите</a:t>
            </a:r>
            <a:endParaRPr sz="1200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Тюк мальчишек,</a:t>
            </a:r>
            <a:endParaRPr sz="1200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Пук девчонок</a:t>
            </a:r>
            <a:endParaRPr sz="1200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 бочонок. . . .. </a:t>
            </a:r>
            <a:r>
              <a:rPr lang="ru-RU" sz="36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97353" y="4218289"/>
            <a:ext cx="2453901" cy="216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9778" y="5882371"/>
            <a:ext cx="1003424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29078" y="5881365"/>
            <a:ext cx="1523597" cy="122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12707" y="5198237"/>
            <a:ext cx="1238250" cy="134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60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822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822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822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8" descr="http://p1.pkcdn.com/Море-и-небо-фон--спокойный-27931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002" y="3061090"/>
            <a:ext cx="5171066" cy="38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2649" y="3861048"/>
            <a:ext cx="4439477" cy="332960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/>
          <p:nvPr/>
        </p:nvSpPr>
        <p:spPr>
          <a:xfrm>
            <a:off x="2099744" y="926613"/>
            <a:ext cx="614264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Мама!-</a:t>
            </a:r>
            <a:endParaRPr sz="1200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Крикнул китобой,</a:t>
            </a:r>
            <a:endParaRPr sz="1200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Отскочив от пушки,-</a:t>
            </a:r>
            <a:endParaRPr sz="1200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же это? Хвост трубой…</a:t>
            </a:r>
            <a:endParaRPr sz="1200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макушке ушки…. </a:t>
            </a:r>
            <a:endParaRPr sz="1200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3131840" y="280282"/>
            <a:ext cx="27544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Кит и Кот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477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544"/>
            <a:ext cx="9116441" cy="686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18370"/>
            <a:ext cx="3301155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961" y="3645024"/>
            <a:ext cx="1297580" cy="859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0152" y="3804915"/>
            <a:ext cx="2743997" cy="25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6688" y="3501008"/>
            <a:ext cx="1797619" cy="124035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9"/>
          <p:cNvSpPr/>
          <p:nvPr/>
        </p:nvSpPr>
        <p:spPr>
          <a:xfrm>
            <a:off x="3425078" y="1140365"/>
            <a:ext cx="45720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Лишь улыбнулся ей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Вместо ответа –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сразу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Куда – то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Исчезла котлета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29"/>
          <p:cNvSpPr/>
          <p:nvPr/>
        </p:nvSpPr>
        <p:spPr>
          <a:xfrm>
            <a:off x="2272220" y="334303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Странное происшествие</a:t>
            </a:r>
            <a:endParaRPr sz="2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760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lzhenitsyn.blogs.donlib.ru/wp-content/uploads/sites/13/2017/10/Stunning-Book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73348" y="500908"/>
            <a:ext cx="4709944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6000" b="1" dirty="0" smtClean="0">
                <a:solidFill>
                  <a:srgbClr val="663300"/>
                </a:solidFill>
              </a:rPr>
              <a:t>СПАСИБО </a:t>
            </a:r>
          </a:p>
          <a:p>
            <a:pPr algn="ctr">
              <a:lnSpc>
                <a:spcPct val="80000"/>
              </a:lnSpc>
            </a:pPr>
            <a:r>
              <a:rPr lang="ru-RU" sz="6000" b="1" dirty="0" smtClean="0">
                <a:solidFill>
                  <a:srgbClr val="663300"/>
                </a:solidFill>
              </a:rPr>
              <a:t>за внимание!</a:t>
            </a:r>
            <a:endParaRPr lang="ru-RU" sz="6000" b="1" dirty="0">
              <a:solidFill>
                <a:srgbClr val="663300"/>
              </a:solidFill>
            </a:endParaRPr>
          </a:p>
        </p:txBody>
      </p:sp>
      <p:pic>
        <p:nvPicPr>
          <p:cNvPr id="10" name="Picture 8" descr="http://detsad-kitty.ru/uploads/posts/2013-04/1365870419_kit-i-kot-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589" y="2464740"/>
            <a:ext cx="2076965" cy="268343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http://j.livelib.ru/boocover/1000229255/l/1b71/Boris_Zahoder._Izbrannoe_stihi_skazki_perevody_pereskaz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3916">
            <a:off x="7050718" y="200997"/>
            <a:ext cx="1882280" cy="2851656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http://j.livelib.ru/boocover/1000193542/l/345b/Shumelk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9708" y="2865120"/>
            <a:ext cx="1956832" cy="252431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4" descr="http://cv01.twirpx.net/0757/075798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96128">
            <a:off x="4794394" y="2056546"/>
            <a:ext cx="2234269" cy="321534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8" descr="https://encrypted-tbn3.gstatic.com/images?q=tbn:ANd9GcTPWCEiMoMh9eqnJuDMRG2Y8X61q-FYaQZa-wm-QTmpJEwAFKW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0025" y="2125911"/>
            <a:ext cx="2372582" cy="2898524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0" descr="http://www.bookvoed.ru/view_images.php?code=652645&amp;tip=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94345">
            <a:off x="2188050" y="4521685"/>
            <a:ext cx="1865379" cy="228143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4" descr="http://cv01.twirpx.net/1249/124909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78476" y="5019413"/>
            <a:ext cx="1743546" cy="1714488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6" descr="http://server.audiopedia.su:8888/staroeradio/images/pics/00872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9323" y="4891626"/>
            <a:ext cx="1714512" cy="179061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8" descr="https://encrypted-tbn2.gstatic.com/images?q=tbn:ANd9GcRQoeILt7FO3249FUbsmMKZGrzsSdeHPahvR1KXXZtbgZRz5sxNfQ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1394164">
            <a:off x="357118" y="227133"/>
            <a:ext cx="1785938" cy="2301877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2" descr="http://mp3-kniga.ru/bibliofil/img/zahoder-nosorog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18616" y="4856411"/>
            <a:ext cx="1355950" cy="186104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14" descr="http://i.livelib.ru/boocover/1000730972/l/9114/Boris_Zahoder__Rusachok.jpg"/>
          <p:cNvPicPr>
            <a:picLocks noChangeAspect="1" noChangeArrowheads="1"/>
          </p:cNvPicPr>
          <p:nvPr/>
        </p:nvPicPr>
        <p:blipFill rotWithShape="1">
          <a:blip r:embed="rId13"/>
          <a:srcRect b="169"/>
          <a:stretch/>
        </p:blipFill>
        <p:spPr bwMode="auto">
          <a:xfrm>
            <a:off x="5973522" y="5029200"/>
            <a:ext cx="1372220" cy="182880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3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lzhenitsyn.blogs.donlib.ru/wp-content/uploads/sites/13/2017/10/Stunning-Book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-308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4" descr="http://bvi.rusf.ru/fanta/foto/zahod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258" y="521491"/>
            <a:ext cx="2422922" cy="2907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http://j.livelib.ru/boocover/1000229255/l/1b71/Boris_Zahoder._Izbrannoe_stihi_skazki_perevody_pereskaz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47527">
            <a:off x="6563322" y="541202"/>
            <a:ext cx="1602990" cy="24285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http://j.livelib.ru/boocover/1000193542/l/345b/Shumelk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430" y="3941194"/>
            <a:ext cx="1753741" cy="22623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4" descr="http://cv01.twirpx.net/0757/075798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05532">
            <a:off x="3433024" y="1164130"/>
            <a:ext cx="2132474" cy="32310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8" descr="https://encrypted-tbn3.gstatic.com/images?q=tbn:ANd9GcTPWCEiMoMh9eqnJuDMRG2Y8X61q-FYaQZa-wm-QTmpJEwAFKW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372790">
            <a:off x="2182077" y="3665632"/>
            <a:ext cx="2024862" cy="24737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0" descr="http://www.bookvoed.ru/view_images.php?code=652645&amp;tip=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60038" y="1975245"/>
            <a:ext cx="1779594" cy="21765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4" descr="http://cv01.twirpx.net/1249/124909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36867">
            <a:off x="4165750" y="4279220"/>
            <a:ext cx="1985541" cy="1952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6" descr="http://server.audiopedia.su:8888/staroeradio/images/pics/00872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93174" y="3119760"/>
            <a:ext cx="1994028" cy="21425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93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lzhenitsyn.blogs.donlib.ru/wp-content/uploads/sites/13/2017/10/Stunning-Book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/>
          <a:stretch/>
        </p:blipFill>
        <p:spPr bwMode="auto">
          <a:xfrm>
            <a:off x="-11577" y="0"/>
            <a:ext cx="9144001" cy="69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95298" y="687506"/>
            <a:ext cx="382299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663300"/>
                </a:solidFill>
              </a:rPr>
              <a:t>9 сентября 1918 года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663300"/>
                </a:solidFill>
              </a:rPr>
              <a:t>                                                                                          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663300"/>
                </a:solidFill>
              </a:rPr>
              <a:t>                                               </a:t>
            </a:r>
            <a:endParaRPr lang="ru-RU" sz="2400" b="1" dirty="0">
              <a:solidFill>
                <a:srgbClr val="663300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86" y="587170"/>
            <a:ext cx="2200124" cy="363219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18" y="2196623"/>
            <a:ext cx="2320714" cy="369882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32" y="2011507"/>
            <a:ext cx="2107846" cy="388393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lzhenitsyn.blogs.donlib.ru/wp-content/uploads/sites/13/2017/10/Stunning-Book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/>
          <a:stretch/>
        </p:blipFill>
        <p:spPr bwMode="auto">
          <a:xfrm>
            <a:off x="0" y="0"/>
            <a:ext cx="9144001" cy="69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75778" y="1687918"/>
            <a:ext cx="3738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</a:rPr>
              <a:t>В жизни </a:t>
            </a:r>
            <a:r>
              <a:rPr lang="ru-RU" sz="2400" b="1" dirty="0" smtClean="0">
                <a:solidFill>
                  <a:srgbClr val="663300"/>
                </a:solidFill>
              </a:rPr>
              <a:t>Бориса </a:t>
            </a:r>
            <a:r>
              <a:rPr lang="ru-RU" sz="2400" b="1" dirty="0" err="1" smtClean="0">
                <a:solidFill>
                  <a:srgbClr val="663300"/>
                </a:solidFill>
              </a:rPr>
              <a:t>Заходера</a:t>
            </a:r>
            <a:r>
              <a:rPr lang="ru-RU" sz="2400" b="1" dirty="0" smtClean="0">
                <a:solidFill>
                  <a:srgbClr val="6633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</a:rPr>
              <a:t>было </a:t>
            </a:r>
            <a:r>
              <a:rPr lang="ru-RU" sz="2400" b="1" dirty="0">
                <a:solidFill>
                  <a:srgbClr val="663300"/>
                </a:solidFill>
              </a:rPr>
              <a:t>два суровых испытания</a:t>
            </a:r>
            <a:r>
              <a:rPr lang="ru-RU" sz="2400" b="1" dirty="0" smtClean="0">
                <a:solidFill>
                  <a:srgbClr val="663300"/>
                </a:solidFill>
              </a:rPr>
              <a:t>:</a:t>
            </a:r>
          </a:p>
          <a:p>
            <a:pPr algn="ctr"/>
            <a:endParaRPr lang="ru-RU" sz="2400" b="1" dirty="0">
              <a:solidFill>
                <a:srgbClr val="663300"/>
              </a:solidFill>
            </a:endParaRPr>
          </a:p>
          <a:p>
            <a:pPr lvl="0" algn="ctr"/>
            <a:r>
              <a:rPr lang="ru-RU" sz="2400" b="1" dirty="0">
                <a:solidFill>
                  <a:srgbClr val="663300"/>
                </a:solidFill>
              </a:rPr>
              <a:t>Финская война (1939 г.)</a:t>
            </a:r>
          </a:p>
          <a:p>
            <a:pPr lvl="0" algn="ctr"/>
            <a:endParaRPr lang="ru-RU" sz="2400" b="1" dirty="0" smtClean="0">
              <a:solidFill>
                <a:srgbClr val="66330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663300"/>
                </a:solidFill>
              </a:rPr>
              <a:t>Великая </a:t>
            </a:r>
            <a:r>
              <a:rPr lang="ru-RU" sz="2400" b="1" dirty="0">
                <a:solidFill>
                  <a:srgbClr val="663300"/>
                </a:solidFill>
              </a:rPr>
              <a:t>Отечественная война (</a:t>
            </a:r>
            <a:r>
              <a:rPr lang="ru-RU" sz="2400" b="1" dirty="0" smtClean="0">
                <a:solidFill>
                  <a:srgbClr val="663300"/>
                </a:solidFill>
              </a:rPr>
              <a:t>1941 г.)</a:t>
            </a:r>
          </a:p>
          <a:p>
            <a:pPr lvl="0" algn="ctr"/>
            <a:endParaRPr lang="ru-RU" sz="2400" b="1" dirty="0">
              <a:solidFill>
                <a:srgbClr val="6633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78" y="517101"/>
            <a:ext cx="3472886" cy="555189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lzhenitsyn.blogs.donlib.ru/wp-content/uploads/sites/13/2017/10/Stunning-Book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/>
          <a:stretch/>
        </p:blipFill>
        <p:spPr bwMode="auto">
          <a:xfrm>
            <a:off x="0" y="0"/>
            <a:ext cx="9144001" cy="69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56090" y="303835"/>
            <a:ext cx="4462203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400" b="1" dirty="0">
                <a:solidFill>
                  <a:srgbClr val="663300"/>
                </a:solidFill>
              </a:rPr>
              <a:t> </a:t>
            </a:r>
          </a:p>
          <a:p>
            <a:pPr>
              <a:lnSpc>
                <a:spcPct val="95000"/>
              </a:lnSpc>
            </a:pPr>
            <a:r>
              <a:rPr lang="ru-RU" sz="2400" b="1" i="1" dirty="0" smtClean="0">
                <a:solidFill>
                  <a:srgbClr val="663300"/>
                </a:solidFill>
              </a:rPr>
              <a:t>         «</a:t>
            </a:r>
            <a:r>
              <a:rPr lang="ru-RU" sz="2400" b="1" i="1" dirty="0">
                <a:solidFill>
                  <a:srgbClr val="663300"/>
                </a:solidFill>
              </a:rPr>
              <a:t>Наказать я сам готов </a:t>
            </a:r>
            <a:endParaRPr lang="ru-RU" sz="2400" b="1" i="1" dirty="0" smtClean="0">
              <a:solidFill>
                <a:srgbClr val="663300"/>
              </a:solidFill>
            </a:endParaRPr>
          </a:p>
          <a:p>
            <a:pPr>
              <a:lnSpc>
                <a:spcPct val="95000"/>
              </a:lnSpc>
            </a:pPr>
            <a:r>
              <a:rPr lang="ru-RU" sz="2400" b="1" i="1" dirty="0" smtClean="0">
                <a:solidFill>
                  <a:srgbClr val="663300"/>
                </a:solidFill>
              </a:rPr>
              <a:t>                   тех,  </a:t>
            </a:r>
            <a:r>
              <a:rPr lang="ru-RU" sz="2400" b="1" i="1" dirty="0">
                <a:solidFill>
                  <a:srgbClr val="663300"/>
                </a:solidFill>
              </a:rPr>
              <a:t>кто мучает </a:t>
            </a:r>
            <a:endParaRPr lang="ru-RU" sz="2400" b="1" i="1" dirty="0" smtClean="0">
              <a:solidFill>
                <a:srgbClr val="663300"/>
              </a:solidFill>
            </a:endParaRPr>
          </a:p>
          <a:p>
            <a:pPr>
              <a:lnSpc>
                <a:spcPct val="95000"/>
              </a:lnSpc>
            </a:pPr>
            <a:r>
              <a:rPr lang="ru-RU" sz="2400" b="1" i="1" dirty="0">
                <a:solidFill>
                  <a:srgbClr val="663300"/>
                </a:solidFill>
              </a:rPr>
              <a:t> </a:t>
            </a:r>
            <a:r>
              <a:rPr lang="ru-RU" sz="2400" b="1" i="1" dirty="0" smtClean="0">
                <a:solidFill>
                  <a:srgbClr val="663300"/>
                </a:solidFill>
              </a:rPr>
              <a:t>                                       котов</a:t>
            </a:r>
            <a:r>
              <a:rPr lang="ru-RU" sz="2400" b="1" i="1" dirty="0">
                <a:solidFill>
                  <a:srgbClr val="663300"/>
                </a:solidFill>
              </a:rPr>
              <a:t>».</a:t>
            </a:r>
          </a:p>
        </p:txBody>
      </p:sp>
      <p:pic>
        <p:nvPicPr>
          <p:cNvPr id="9" name="Picture 8" descr="http://img-fotki.yandex.ru/get/9834/238692567.d/0_d394c_922b2fc5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535" y="829405"/>
            <a:ext cx="3465284" cy="430465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http://volna.org/wp-content/uploads/2014/11/boris_zakhodier3.png"/>
          <p:cNvPicPr>
            <a:picLocks noChangeAspect="1" noChangeArrowheads="1"/>
          </p:cNvPicPr>
          <p:nvPr/>
        </p:nvPicPr>
        <p:blipFill rotWithShape="1">
          <a:blip r:embed="rId4"/>
          <a:srcRect r="71" b="116"/>
          <a:stretch/>
        </p:blipFill>
        <p:spPr bwMode="auto">
          <a:xfrm>
            <a:off x="4675790" y="2103464"/>
            <a:ext cx="3129279" cy="2288051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4" descr="Точечный рисунок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5" b="98545" l="0" r="93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61" y="3588235"/>
            <a:ext cx="3162300" cy="293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6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lzhenitsyn.blogs.donlib.ru/wp-content/uploads/sites/13/2017/10/Stunning-Book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/>
          <a:stretch/>
        </p:blipFill>
        <p:spPr bwMode="auto">
          <a:xfrm>
            <a:off x="0" y="0"/>
            <a:ext cx="9144001" cy="69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13514" y="303835"/>
            <a:ext cx="4672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</a:rPr>
              <a:t> </a:t>
            </a:r>
            <a:endParaRPr lang="ru-RU" sz="2400" b="1" i="1" dirty="0" smtClean="0">
              <a:solidFill>
                <a:srgbClr val="6633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663300"/>
                </a:solidFill>
              </a:rPr>
              <a:t>«</a:t>
            </a:r>
            <a:r>
              <a:rPr lang="ru-RU" sz="2400" b="1" i="1" dirty="0">
                <a:solidFill>
                  <a:srgbClr val="663300"/>
                </a:solidFill>
              </a:rPr>
              <a:t>Ехал грека через реку…».</a:t>
            </a:r>
          </a:p>
        </p:txBody>
      </p:sp>
      <p:pic>
        <p:nvPicPr>
          <p:cNvPr id="2050" name="Picture 2" descr="https://cdn.book24.ru/v2/ASE000000000724601/COVER/cover3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20" y="530479"/>
            <a:ext cx="2249265" cy="340390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-fotki.yandex.ru/get/5112/120541446.5/0_5b86b_ab3831c3_X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/>
          <a:stretch/>
        </p:blipFill>
        <p:spPr bwMode="auto">
          <a:xfrm>
            <a:off x="1691360" y="3693024"/>
            <a:ext cx="3901419" cy="251641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.labirint.ru/images/comments_pic/1743/3_ef87435b4a920e1ab3522ea95520987d_150914327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"/>
          <a:stretch/>
        </p:blipFill>
        <p:spPr bwMode="auto">
          <a:xfrm>
            <a:off x="3695642" y="1386217"/>
            <a:ext cx="4750498" cy="337245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39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lzhenitsyn.blogs.donlib.ru/wp-content/uploads/sites/13/2017/10/Stunning-Book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/>
          <a:stretch/>
        </p:blipFill>
        <p:spPr bwMode="auto">
          <a:xfrm>
            <a:off x="0" y="0"/>
            <a:ext cx="9144001" cy="69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59838" y="745153"/>
            <a:ext cx="685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</a:rPr>
              <a:t> </a:t>
            </a:r>
          </a:p>
        </p:txBody>
      </p:sp>
      <p:pic>
        <p:nvPicPr>
          <p:cNvPr id="10" name="Picture 17" descr="rusach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78" y="2791562"/>
            <a:ext cx="1696612" cy="2345421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27" y="567853"/>
            <a:ext cx="1599304" cy="21955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p12049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941" y="1186963"/>
            <a:ext cx="1411936" cy="227644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p13040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15" y="3615936"/>
            <a:ext cx="1446899" cy="231346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p1591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5" y="533925"/>
            <a:ext cx="1700395" cy="226338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5400003918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97" y="3174847"/>
            <a:ext cx="1485900" cy="2381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9" descr="p95079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23" y="488498"/>
            <a:ext cx="1332783" cy="17822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361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15" y="4027794"/>
            <a:ext cx="1643400" cy="22031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44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lzhenitsyn.blogs.donlib.ru/wp-content/uploads/sites/13/2017/10/Stunning-Book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/>
          <a:stretch/>
        </p:blipFill>
        <p:spPr bwMode="auto">
          <a:xfrm>
            <a:off x="-11577" y="-13931"/>
            <a:ext cx="9144001" cy="69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78266" y="3114077"/>
            <a:ext cx="281432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</a:pPr>
            <a:endParaRPr lang="ru-RU" sz="2400" dirty="0">
              <a:solidFill>
                <a:srgbClr val="663300"/>
              </a:solidFill>
            </a:endParaRPr>
          </a:p>
        </p:txBody>
      </p:sp>
      <p:pic>
        <p:nvPicPr>
          <p:cNvPr id="10" name="Picture 28" descr="http://j.livelib.ru/boocover/1000098988/l/013e/Dzh._Barri._Piter_Pen._P._Trevers._Meri_Poppi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10615">
            <a:off x="881363" y="595463"/>
            <a:ext cx="2208517" cy="2970457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6" descr="http://skazvikt.ucoz.ru/_pu/5/903661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5520" y="951828"/>
            <a:ext cx="3221227" cy="4324497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oogle Shape;168;p21" descr="http://lit-book.narod.ru/images/2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68368">
            <a:off x="3320983" y="909003"/>
            <a:ext cx="1466517" cy="215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69;p21" descr="http://www.internationaltoys.com/pictures/107378_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1997" y="3999425"/>
            <a:ext cx="1957873" cy="197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1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44768" y="3797341"/>
            <a:ext cx="1377672" cy="1788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19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 descr="http://www.podkat.ru/uploads/posts/2010-02/thumbs/1265832349_image_01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879"/>
            <a:ext cx="9126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/>
          <p:nvPr/>
        </p:nvSpPr>
        <p:spPr>
          <a:xfrm>
            <a:off x="428596" y="3500438"/>
            <a:ext cx="4343429" cy="2841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 w="9525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7365D"/>
              </a:solidFill>
              <a:latin typeface="Times New Roman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857224" y="428604"/>
            <a:ext cx="2947989" cy="27146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Плачет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 </a:t>
            </a: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киска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 в </a:t>
            </a: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коридоре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,</a:t>
            </a:r>
            <a:b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</a:b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У </a:t>
            </a: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неё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/>
            </a:r>
            <a:b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</a:b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Большое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 </a:t>
            </a: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горе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:</a:t>
            </a:r>
            <a:b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</a:b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Злые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 </a:t>
            </a: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люди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/>
            </a:r>
            <a:b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</a:b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Бедной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 </a:t>
            </a: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Киске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/>
            </a:r>
            <a:b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</a:b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Не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 </a:t>
            </a: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дают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/>
            </a:r>
            <a:b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</a:b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Украсть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/>
            </a:r>
            <a:b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</a:br>
            <a:r>
              <a:rPr b="1" i="0" dirty="0" err="1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Сосиски</a:t>
            </a:r>
            <a:r>
              <a:rPr b="1" i="0" dirty="0">
                <a:ln w="9525" cap="flat" cmpd="sng">
                  <a:solidFill>
                    <a:srgbClr val="5F497A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F497A"/>
                </a:solidFill>
                <a:latin typeface="Times New Roman"/>
              </a:rPr>
              <a:t>!</a:t>
            </a:r>
          </a:p>
        </p:txBody>
      </p:sp>
      <p:pic>
        <p:nvPicPr>
          <p:cNvPr id="134" name="Google Shape;134;p18" descr="http://rupor.od.ua/pics/apicturepicture21500_914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6249" y="4000910"/>
            <a:ext cx="2417779" cy="1728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31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174</Words>
  <Application>Microsoft Office PowerPoint</Application>
  <PresentationFormat>Экран (4:3)</PresentationFormat>
  <Paragraphs>53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shark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Юлия</cp:lastModifiedBy>
  <cp:revision>40</cp:revision>
  <dcterms:created xsi:type="dcterms:W3CDTF">2018-12-10T11:34:30Z</dcterms:created>
  <dcterms:modified xsi:type="dcterms:W3CDTF">2023-09-11T17:17:18Z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1378806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