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2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8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1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397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54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490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3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8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9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3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0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39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8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5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7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01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90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E562AB-12E2-4401-9126-68D587CDED2A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8BE8F0-9514-4AC6-8589-4636BE410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Зимние </a:t>
            </a:r>
            <a:br>
              <a:rPr lang="ru-RU" sz="4800" dirty="0"/>
            </a:br>
            <a:r>
              <a:rPr lang="ru-RU" sz="4800" dirty="0"/>
              <a:t>олимпийские игры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Инструктор по физической культуре </a:t>
            </a:r>
          </a:p>
          <a:p>
            <a:r>
              <a:rPr lang="ru-RU" dirty="0">
                <a:solidFill>
                  <a:srgbClr val="002060"/>
                </a:solidFill>
              </a:rPr>
              <a:t>Елисеева Ирина </a:t>
            </a:r>
            <a:r>
              <a:rPr lang="ru-RU" dirty="0" err="1">
                <a:solidFill>
                  <a:srgbClr val="002060"/>
                </a:solidFill>
              </a:rPr>
              <a:t>Гадынановна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76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88" y="5652655"/>
            <a:ext cx="11198431" cy="9144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ебята, вы запомнили названия зимних олимпийских видов спорта?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азовите их!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296883"/>
            <a:ext cx="11198431" cy="5213268"/>
          </a:xfrm>
        </p:spPr>
      </p:pic>
    </p:spTree>
    <p:extLst>
      <p:ext uri="{BB962C8B-B14F-4D97-AF65-F5344CB8AC3E}">
        <p14:creationId xmlns:p14="http://schemas.microsoft.com/office/powerpoint/2010/main" val="139006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849" y="4678878"/>
            <a:ext cx="11611475" cy="2030679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з</a:t>
            </a:r>
            <a:r>
              <a:rPr lang="ru-RU" sz="1800"/>
              <a:t>олотая</a:t>
            </a:r>
            <a:r>
              <a:rPr lang="ru-RU" sz="1800" dirty="0"/>
              <a:t>, серебряная, бронзовая медаль – это Высшая награда </a:t>
            </a:r>
            <a:br>
              <a:rPr lang="ru-RU" sz="1800" dirty="0"/>
            </a:br>
            <a:r>
              <a:rPr lang="ru-RU" sz="1800" dirty="0"/>
              <a:t>за спортивные достижения в соревнованиях на Олимпийских играх! </a:t>
            </a:r>
            <a:br>
              <a:rPr lang="ru-RU" sz="1800" dirty="0"/>
            </a:br>
            <a:r>
              <a:rPr lang="ru-RU" sz="2400" dirty="0"/>
              <a:t>к</a:t>
            </a:r>
            <a:r>
              <a:rPr lang="ru-RU" sz="1800" dirty="0"/>
              <a:t> Этой победе спортсмены идут долгие годы! </a:t>
            </a:r>
            <a:r>
              <a:rPr lang="ru-RU" sz="2400" dirty="0"/>
              <a:t>э</a:t>
            </a:r>
            <a:r>
              <a:rPr lang="ru-RU" sz="1800" dirty="0"/>
              <a:t>то тяжёлый труд!</a:t>
            </a:r>
            <a:br>
              <a:rPr lang="ru-RU" sz="1800" dirty="0"/>
            </a:br>
            <a:r>
              <a:rPr lang="ru-RU" sz="2400" dirty="0"/>
              <a:t>Т</a:t>
            </a:r>
            <a:r>
              <a:rPr lang="ru-RU" sz="1800" dirty="0"/>
              <a:t>олько лучшие из лучших могут представлять свою страну на олимпийских играх!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1"/>
          <a:stretch/>
        </p:blipFill>
        <p:spPr>
          <a:xfrm>
            <a:off x="4237727" y="181715"/>
            <a:ext cx="4427867" cy="226460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8"/>
          <a:stretch/>
        </p:blipFill>
        <p:spPr>
          <a:xfrm>
            <a:off x="263849" y="181715"/>
            <a:ext cx="3702509" cy="2371480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3116">
            <a:off x="752457" y="2356502"/>
            <a:ext cx="3665696" cy="230531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7"/>
          <a:stretch/>
        </p:blipFill>
        <p:spPr>
          <a:xfrm>
            <a:off x="9048592" y="181715"/>
            <a:ext cx="2960620" cy="2252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>
          <a:xfrm>
            <a:off x="5250689" y="2049605"/>
            <a:ext cx="2201579" cy="2568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5417">
            <a:off x="8196895" y="2394852"/>
            <a:ext cx="3752046" cy="24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88280"/>
            <a:ext cx="10739850" cy="819397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Очень Важным и ярким событием для каждого спортсмена является участие в олимпийских играх.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8753"/>
            <a:ext cx="10739850" cy="5569527"/>
          </a:xfrm>
        </p:spPr>
      </p:pic>
    </p:spTree>
    <p:extLst>
      <p:ext uri="{BB962C8B-B14F-4D97-AF65-F5344CB8AC3E}">
        <p14:creationId xmlns:p14="http://schemas.microsoft.com/office/powerpoint/2010/main" val="124665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355771"/>
            <a:ext cx="10704225" cy="109253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      Летние и зимние олимпийские игры проводятся раз в четыре года.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403761"/>
            <a:ext cx="4778438" cy="46907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85" y="403760"/>
            <a:ext cx="4643252" cy="4690753"/>
          </a:xfrm>
        </p:spPr>
      </p:pic>
    </p:spTree>
    <p:extLst>
      <p:ext uri="{BB962C8B-B14F-4D97-AF65-F5344CB8AC3E}">
        <p14:creationId xmlns:p14="http://schemas.microsoft.com/office/powerpoint/2010/main" val="385095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23855"/>
            <a:ext cx="12192000" cy="3034144"/>
          </a:xfrm>
        </p:spPr>
        <p:txBody>
          <a:bodyPr>
            <a:normAutofit/>
          </a:bodyPr>
          <a:lstStyle/>
          <a:p>
            <a:pPr algn="ctr"/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имволом олимпийских игр являются пять разноцветных колец.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ять колец – это пять континентов: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вропа,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фрика,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мерика,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зия,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встралия.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переплетение колец обозначает их дружбу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встречу спортсменов со всего мира на олимпийских Играх.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3800104" y="4334493"/>
            <a:ext cx="3693226" cy="510639"/>
          </a:xfrm>
        </p:spPr>
        <p:txBody>
          <a:bodyPr>
            <a:noAutofit/>
          </a:bodyPr>
          <a:lstStyle/>
          <a:p>
            <a:pPr algn="ctr"/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5" y="61538"/>
            <a:ext cx="7304088" cy="4783593"/>
          </a:xfrm>
        </p:spPr>
      </p:pic>
    </p:spTree>
    <p:extLst>
      <p:ext uri="{BB962C8B-B14F-4D97-AF65-F5344CB8AC3E}">
        <p14:creationId xmlns:p14="http://schemas.microsoft.com/office/powerpoint/2010/main" val="37883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80974" y="4206343"/>
            <a:ext cx="11617572" cy="23132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Огонь так же является символом олимпийских игр.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Древней Греции огонь зажигали от лучей солнца, как знак почтения к богам и героям олимпийских игр.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наши дни огонь так же зажигают в Греции, факелы с огнём спортсмены несут к месту проведения олимпиады, бережно передавая его друг другу.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Зажжение огня на главном стадионе, означает начало Игр.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Олимпийский огонь символизирует чистоту, честность борьбы за победу, а также мир и дружбу!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/>
          <a:stretch/>
        </p:blipFill>
        <p:spPr>
          <a:xfrm>
            <a:off x="180974" y="137055"/>
            <a:ext cx="3703638" cy="370681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90" y="137055"/>
            <a:ext cx="3911950" cy="370681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21" y="137055"/>
            <a:ext cx="3895106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8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4420877"/>
            <a:ext cx="11709069" cy="225305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аждая страна, в которой проходит олимпиада, создаёт свою эмблему.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яркая, запоминающаяся картинка, на которой олимпийские кольца изображены с другими символами данной страны.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апример: снежинки, природа,  национальные узоры, достопримечательности или традиции.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31" y="2635939"/>
            <a:ext cx="2900939" cy="17849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3" y="210509"/>
            <a:ext cx="2291937" cy="2000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8" y="2635939"/>
            <a:ext cx="3000375" cy="17474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62" y="240658"/>
            <a:ext cx="2185988" cy="2000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97" y="210508"/>
            <a:ext cx="2319975" cy="2000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96" y="210509"/>
            <a:ext cx="2123241" cy="2000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369" y="2635939"/>
            <a:ext cx="2900939" cy="17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92" y="5118264"/>
            <a:ext cx="11832851" cy="1739735"/>
          </a:xfrm>
        </p:spPr>
        <p:txBody>
          <a:bodyPr>
            <a:normAutofit/>
          </a:bodyPr>
          <a:lstStyle/>
          <a:p>
            <a:pPr algn="ctr"/>
            <a:br>
              <a:rPr lang="ru-RU" sz="2400" dirty="0"/>
            </a:br>
            <a:r>
              <a:rPr lang="ru-RU" sz="1800" dirty="0"/>
              <a:t>Непременным спутником олимпийских игр является талисман. </a:t>
            </a:r>
            <a:br>
              <a:rPr lang="ru-RU" sz="1800" dirty="0"/>
            </a:br>
            <a:r>
              <a:rPr lang="ru-RU" sz="1800" dirty="0"/>
              <a:t>Это может быть человечек, животное или сказочное существо,</a:t>
            </a:r>
            <a:br>
              <a:rPr lang="ru-RU" sz="1800" dirty="0"/>
            </a:br>
            <a:r>
              <a:rPr lang="ru-RU" sz="1800" dirty="0"/>
              <a:t> которое будет приносить удачу спортсменам и болельщикам!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3" y="142794"/>
            <a:ext cx="2473881" cy="19062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37" y="142794"/>
            <a:ext cx="2403011" cy="192289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12" y="142794"/>
            <a:ext cx="2462105" cy="1906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65" y="2885704"/>
            <a:ext cx="3638479" cy="1971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73" y="142794"/>
            <a:ext cx="3034371" cy="1906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22" y="2885705"/>
            <a:ext cx="3442255" cy="1971304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980648"/>
              </p:ext>
            </p:extLst>
          </p:nvPr>
        </p:nvGraphicFramePr>
        <p:xfrm>
          <a:off x="174692" y="2065685"/>
          <a:ext cx="2473882" cy="677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882">
                  <a:extLst>
                    <a:ext uri="{9D8B030D-6E8A-4147-A177-3AD203B41FA5}">
                      <a16:colId xmlns:a16="http://schemas.microsoft.com/office/drawing/2014/main" val="481399937"/>
                    </a:ext>
                  </a:extLst>
                </a:gridCol>
              </a:tblGrid>
              <a:tr h="677515">
                <a:tc>
                  <a:txBody>
                    <a:bodyPr/>
                    <a:lstStyle/>
                    <a:p>
                      <a:pPr algn="ctr"/>
                      <a:r>
                        <a:rPr lang="ru-RU" b="0" baseline="0" dirty="0"/>
                        <a:t>Человечек </a:t>
                      </a:r>
                      <a:r>
                        <a:rPr lang="ru-RU" b="0" baseline="0" dirty="0" err="1"/>
                        <a:t>Шусс</a:t>
                      </a:r>
                      <a:r>
                        <a:rPr lang="ru-RU" b="0" baseline="0" dirty="0"/>
                        <a:t> </a:t>
                      </a:r>
                    </a:p>
                    <a:p>
                      <a:pPr algn="ctr"/>
                      <a:r>
                        <a:rPr lang="ru-RU" sz="18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1968 </a:t>
                      </a:r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27891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75994"/>
              </p:ext>
            </p:extLst>
          </p:nvPr>
        </p:nvGraphicFramePr>
        <p:xfrm>
          <a:off x="3059638" y="2082279"/>
          <a:ext cx="2403010" cy="660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010">
                  <a:extLst>
                    <a:ext uri="{9D8B030D-6E8A-4147-A177-3AD203B41FA5}">
                      <a16:colId xmlns:a16="http://schemas.microsoft.com/office/drawing/2014/main" val="3790758832"/>
                    </a:ext>
                  </a:extLst>
                </a:gridCol>
              </a:tblGrid>
              <a:tr h="660921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Гном </a:t>
                      </a:r>
                      <a:r>
                        <a:rPr lang="ru-RU" b="0" dirty="0" err="1"/>
                        <a:t>Маджик</a:t>
                      </a:r>
                      <a:endParaRPr lang="ru-RU" b="0" dirty="0"/>
                    </a:p>
                    <a:p>
                      <a:pPr algn="ctr"/>
                      <a:r>
                        <a:rPr lang="ru-RU" b="0" dirty="0"/>
                        <a:t>Франция 1992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292056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3918"/>
              </p:ext>
            </p:extLst>
          </p:nvPr>
        </p:nvGraphicFramePr>
        <p:xfrm>
          <a:off x="6087711" y="2049091"/>
          <a:ext cx="2462105" cy="69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105">
                  <a:extLst>
                    <a:ext uri="{9D8B030D-6E8A-4147-A177-3AD203B41FA5}">
                      <a16:colId xmlns:a16="http://schemas.microsoft.com/office/drawing/2014/main" val="2253734911"/>
                    </a:ext>
                  </a:extLst>
                </a:gridCol>
              </a:tblGrid>
              <a:tr h="694109"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/>
                        <a:t>Хайди</a:t>
                      </a:r>
                      <a:r>
                        <a:rPr lang="ru-RU" b="0" dirty="0"/>
                        <a:t> и </a:t>
                      </a:r>
                      <a:r>
                        <a:rPr lang="ru-RU" b="0" dirty="0" err="1"/>
                        <a:t>Хоуди</a:t>
                      </a:r>
                      <a:endParaRPr lang="ru-RU" b="0" dirty="0"/>
                    </a:p>
                    <a:p>
                      <a:pPr algn="ctr"/>
                      <a:r>
                        <a:rPr lang="ru-RU" b="0" dirty="0"/>
                        <a:t>Канада 1988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504752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01329"/>
              </p:ext>
            </p:extLst>
          </p:nvPr>
        </p:nvGraphicFramePr>
        <p:xfrm>
          <a:off x="9274629" y="2049091"/>
          <a:ext cx="2481941" cy="69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941">
                  <a:extLst>
                    <a:ext uri="{9D8B030D-6E8A-4147-A177-3AD203B41FA5}">
                      <a16:colId xmlns:a16="http://schemas.microsoft.com/office/drawing/2014/main" val="3388008906"/>
                    </a:ext>
                  </a:extLst>
                </a:gridCol>
              </a:tblGrid>
              <a:tr h="694109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Неве и </a:t>
                      </a:r>
                      <a:r>
                        <a:rPr lang="ru-RU" b="0" dirty="0" err="1"/>
                        <a:t>Глиц</a:t>
                      </a:r>
                      <a:endParaRPr lang="ru-RU" b="0" dirty="0"/>
                    </a:p>
                    <a:p>
                      <a:pPr algn="ctr"/>
                      <a:r>
                        <a:rPr lang="ru-RU" b="0" dirty="0"/>
                        <a:t>Италия 2006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564958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09484"/>
              </p:ext>
            </p:extLst>
          </p:nvPr>
        </p:nvGraphicFramePr>
        <p:xfrm>
          <a:off x="1431166" y="4880134"/>
          <a:ext cx="363847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478">
                  <a:extLst>
                    <a:ext uri="{9D8B030D-6E8A-4147-A177-3AD203B41FA5}">
                      <a16:colId xmlns:a16="http://schemas.microsoft.com/office/drawing/2014/main" val="4016095821"/>
                    </a:ext>
                  </a:extLst>
                </a:gridCol>
              </a:tblGrid>
              <a:tr h="61814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Дунь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Дунь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Сюэ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Жун</a:t>
                      </a:r>
                      <a:endParaRPr lang="ru-RU" sz="18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b="0" dirty="0"/>
                        <a:t>Китай</a:t>
                      </a:r>
                      <a:r>
                        <a:rPr lang="ru-RU" b="0" baseline="0" dirty="0"/>
                        <a:t> 2022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22732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4871"/>
              </p:ext>
            </p:extLst>
          </p:nvPr>
        </p:nvGraphicFramePr>
        <p:xfrm>
          <a:off x="6293922" y="4880134"/>
          <a:ext cx="344225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2255">
                  <a:extLst>
                    <a:ext uri="{9D8B030D-6E8A-4147-A177-3AD203B41FA5}">
                      <a16:colId xmlns:a16="http://schemas.microsoft.com/office/drawing/2014/main" val="1342245108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Барс, Зайка</a:t>
                      </a:r>
                      <a:r>
                        <a:rPr lang="ru-RU" sz="1800" b="0" i="0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Медведь</a:t>
                      </a:r>
                    </a:p>
                    <a:p>
                      <a:pPr algn="ctr"/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 2014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9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69" y="3788229"/>
            <a:ext cx="10879091" cy="280257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 же перед началом соревнований спортсмены произносят клятву: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 имени всех спортсменов я обещаю, что мы будем участвовать в этих Олимпийских играх, уважая и соблюдая правила, по которым они проводятся, в истинно спортивном духе, во славу спорта и во имя чести своих команд»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9" y="285008"/>
            <a:ext cx="5315518" cy="350322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08133" y="285008"/>
            <a:ext cx="4934479" cy="3253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Девиз олимпийских игр: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Быстрее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Выше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Сильнее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 отражает цель спортсменов     всего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312853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17029"/>
            <a:ext cx="10965481" cy="1009402"/>
          </a:xfrm>
        </p:spPr>
        <p:txBody>
          <a:bodyPr/>
          <a:lstStyle/>
          <a:p>
            <a:pPr algn="ctr"/>
            <a:r>
              <a:rPr lang="ru-RU" dirty="0"/>
              <a:t>Зимние олимпийские виды спорта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6"/>
          <a:stretch/>
        </p:blipFill>
        <p:spPr>
          <a:xfrm>
            <a:off x="684213" y="190005"/>
            <a:ext cx="10882354" cy="5427024"/>
          </a:xfrm>
        </p:spPr>
      </p:pic>
    </p:spTree>
    <p:extLst>
      <p:ext uri="{BB962C8B-B14F-4D97-AF65-F5344CB8AC3E}">
        <p14:creationId xmlns:p14="http://schemas.microsoft.com/office/powerpoint/2010/main" val="2527316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718</TotalTime>
  <Words>406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Century Gothic</vt:lpstr>
      <vt:lpstr>Wingdings 3</vt:lpstr>
      <vt:lpstr>Сектор</vt:lpstr>
      <vt:lpstr>Зимние  олимпийские игры</vt:lpstr>
      <vt:lpstr>Очень Важным и ярким событием для каждого спортсмена является участие в олимпийских играх. </vt:lpstr>
      <vt:lpstr>      Летние и зимние олимпийские игры проводятся раз в четыре года.</vt:lpstr>
      <vt:lpstr>   Символом олимпийских игр являются пять разноцветных колец. Пять колец – это пять континентов:   Европа, Африка, Америка, Азия, Австралия. А переплетение колец обозначает их дружбу  и встречу спортсменов со всего мира на олимпийских Играх. </vt:lpstr>
      <vt:lpstr>Презентация PowerPoint</vt:lpstr>
      <vt:lpstr>Каждая страна, в которой проходит олимпиада, создаёт свою эмблему.  Это яркая, запоминающаяся картинка, на которой олимпийские кольца изображены с другими символами данной страны.  Например: снежинки, природа,  национальные узоры, достопримечательности или традиции.</vt:lpstr>
      <vt:lpstr> Непременным спутником олимпийских игр является талисман.  Это может быть человечек, животное или сказочное существо,  которое будет приносить удачу спортсменам и болельщикам! </vt:lpstr>
      <vt:lpstr>Так же перед началом соревнований спортсмены произносят клятву:   «От имени всех спортсменов я обещаю, что мы будем участвовать в этих Олимпийских играх, уважая и соблюдая правила, по которым они проводятся, в истинно спортивном духе, во славу спорта и во имя чести своих команд»</vt:lpstr>
      <vt:lpstr>Зимние олимпийские виды спорта</vt:lpstr>
      <vt:lpstr>Ребята, вы запомнили названия зимних олимпийских видов спорта? Назовите их!</vt:lpstr>
      <vt:lpstr>золотая, серебряная, бронзовая медаль – это Высшая награда  за спортивные достижения в соревнованиях на Олимпийских играх!  к Этой победе спортсмены идут долгие годы! это тяжёлый труд! Только лучшие из лучших могут представлять свою страну на олимпийских играх!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 олимпийские игры</dc:title>
  <dc:creator>Admin</dc:creator>
  <cp:lastModifiedBy>Пользователь</cp:lastModifiedBy>
  <cp:revision>51</cp:revision>
  <dcterms:created xsi:type="dcterms:W3CDTF">2022-02-01T13:58:07Z</dcterms:created>
  <dcterms:modified xsi:type="dcterms:W3CDTF">2024-03-05T08:34:00Z</dcterms:modified>
</cp:coreProperties>
</file>