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677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91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82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65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06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573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94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35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8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85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94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7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94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72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8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7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61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3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3" Type="http://schemas.openxmlformats.org/officeDocument/2006/relationships/image" Target="../media/image1.jpg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10" Type="http://schemas.openxmlformats.org/officeDocument/2006/relationships/slide" Target="slide8.xml"/><Relationship Id="rId19" Type="http://schemas.openxmlformats.org/officeDocument/2006/relationships/slide" Target="slide18.xml"/><Relationship Id="rId4" Type="http://schemas.openxmlformats.org/officeDocument/2006/relationships/slide" Target="slide2.xml"/><Relationship Id="rId9" Type="http://schemas.openxmlformats.org/officeDocument/2006/relationships/slide" Target="slide7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20391" y="472046"/>
            <a:ext cx="5159105" cy="830997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</a:rPr>
              <a:t>Окружающий мир</a:t>
            </a:r>
            <a:endParaRPr lang="ru-RU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58825" y="1599427"/>
            <a:ext cx="3735756" cy="675847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Дикие животные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50221" y="3799514"/>
            <a:ext cx="3735756" cy="675847"/>
          </a:xfrm>
          <a:prstGeom prst="roundRect">
            <a:avLst/>
          </a:prstGeom>
          <a:solidFill>
            <a:srgbClr val="00B050"/>
          </a:solidFill>
          <a:ln w="381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Птицы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50221" y="2639820"/>
            <a:ext cx="3735756" cy="675847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Деревья</a:t>
            </a:r>
            <a:endParaRPr lang="ru-RU" sz="2800" b="1" dirty="0"/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070453" y="164851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6119204" y="164851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7167955" y="164851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15" name="Скругленный прямоугольник 14">
            <a:hlinkClick r:id="rId7" action="ppaction://hlinksldjump"/>
          </p:cNvPr>
          <p:cNvSpPr/>
          <p:nvPr/>
        </p:nvSpPr>
        <p:spPr>
          <a:xfrm>
            <a:off x="8216706" y="164851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16" name="Скругленный прямоугольник 15">
            <a:hlinkClick r:id="rId8" action="ppaction://hlinksldjump"/>
          </p:cNvPr>
          <p:cNvSpPr/>
          <p:nvPr/>
        </p:nvSpPr>
        <p:spPr>
          <a:xfrm>
            <a:off x="9265457" y="164851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17" name="Скругленный прямоугольник 16">
            <a:hlinkClick r:id="rId9" action="ppaction://hlinksldjump"/>
          </p:cNvPr>
          <p:cNvSpPr/>
          <p:nvPr/>
        </p:nvSpPr>
        <p:spPr>
          <a:xfrm>
            <a:off x="10314208" y="1637627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20" name="Скругленный прямоугольник 19">
            <a:hlinkClick r:id="rId10" action="ppaction://hlinksldjump"/>
          </p:cNvPr>
          <p:cNvSpPr/>
          <p:nvPr/>
        </p:nvSpPr>
        <p:spPr>
          <a:xfrm>
            <a:off x="5070453" y="263082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1" name="Скругленный прямоугольник 20">
            <a:hlinkClick r:id="rId11" action="ppaction://hlinksldjump"/>
          </p:cNvPr>
          <p:cNvSpPr/>
          <p:nvPr/>
        </p:nvSpPr>
        <p:spPr>
          <a:xfrm>
            <a:off x="6119204" y="263082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7167955" y="263082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3" name="Скругленный прямоугольник 22">
            <a:hlinkClick r:id="rId13" action="ppaction://hlinksldjump"/>
          </p:cNvPr>
          <p:cNvSpPr/>
          <p:nvPr/>
        </p:nvSpPr>
        <p:spPr>
          <a:xfrm>
            <a:off x="8216706" y="263082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4" name="Скругленный прямоугольник 23">
            <a:hlinkClick r:id="rId14" action="ppaction://hlinksldjump"/>
          </p:cNvPr>
          <p:cNvSpPr/>
          <p:nvPr/>
        </p:nvSpPr>
        <p:spPr>
          <a:xfrm>
            <a:off x="9265457" y="2630822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25" name="Скругленный прямоугольник 24">
            <a:hlinkClick r:id="rId15" action="ppaction://hlinksldjump"/>
          </p:cNvPr>
          <p:cNvSpPr/>
          <p:nvPr/>
        </p:nvSpPr>
        <p:spPr>
          <a:xfrm>
            <a:off x="10314208" y="2619937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27" name="Скругленный прямоугольник 26">
            <a:hlinkClick r:id="rId16" action="ppaction://hlinksldjump"/>
          </p:cNvPr>
          <p:cNvSpPr/>
          <p:nvPr/>
        </p:nvSpPr>
        <p:spPr>
          <a:xfrm>
            <a:off x="5070454" y="3790850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8" name="Скругленный прямоугольник 27">
            <a:hlinkClick r:id="rId17" action="ppaction://hlinksldjump"/>
          </p:cNvPr>
          <p:cNvSpPr/>
          <p:nvPr/>
        </p:nvSpPr>
        <p:spPr>
          <a:xfrm>
            <a:off x="6119205" y="3790850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2</a:t>
            </a:r>
          </a:p>
        </p:txBody>
      </p:sp>
      <p:sp>
        <p:nvSpPr>
          <p:cNvPr id="29" name="Скругленный прямоугольник 28">
            <a:hlinkClick r:id="rId18" action="ppaction://hlinksldjump"/>
          </p:cNvPr>
          <p:cNvSpPr/>
          <p:nvPr/>
        </p:nvSpPr>
        <p:spPr>
          <a:xfrm>
            <a:off x="7167956" y="3790850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30" name="Скругленный прямоугольник 29">
            <a:hlinkClick r:id="rId19" action="ppaction://hlinksldjump"/>
          </p:cNvPr>
          <p:cNvSpPr/>
          <p:nvPr/>
        </p:nvSpPr>
        <p:spPr>
          <a:xfrm>
            <a:off x="8216707" y="3790850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31" name="Скругленный прямоугольник 30">
            <a:hlinkClick r:id="rId19" action="ppaction://hlinksldjump"/>
          </p:cNvPr>
          <p:cNvSpPr/>
          <p:nvPr/>
        </p:nvSpPr>
        <p:spPr>
          <a:xfrm>
            <a:off x="9265458" y="3790850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32" name="Скругленный прямоугольник 31">
            <a:hlinkClick r:id="rId20" action="ppaction://hlinksldjump"/>
          </p:cNvPr>
          <p:cNvSpPr/>
          <p:nvPr/>
        </p:nvSpPr>
        <p:spPr>
          <a:xfrm>
            <a:off x="10314209" y="3779965"/>
            <a:ext cx="866263" cy="68451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80442" y="5281670"/>
            <a:ext cx="1736597" cy="6333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Следопыты</a:t>
            </a:r>
            <a:endParaRPr lang="ru-RU" sz="2400" dirty="0"/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18099" y="5301627"/>
            <a:ext cx="1736597" cy="6333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З</a:t>
            </a:r>
            <a:r>
              <a:rPr lang="ru-RU" sz="2400" dirty="0" smtClean="0"/>
              <a:t>оологи</a:t>
            </a:r>
            <a:endParaRPr lang="ru-RU" sz="2400" dirty="0"/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4981147" y="5301627"/>
            <a:ext cx="1736597" cy="6333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Всезнайки</a:t>
            </a:r>
            <a:endParaRPr lang="ru-RU" sz="2400" dirty="0"/>
          </a:p>
        </p:txBody>
      </p:sp>
      <p:sp>
        <p:nvSpPr>
          <p:cNvPr id="106" name="Овал 105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08" name="Овал 107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09" name="Овал 108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10" name="Овал 10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11" name="Овал 110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12" name="Овал 11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13" name="Овал 112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14" name="Овал 11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15" name="Овал 114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16" name="Овал 11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17" name="Овал 11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18" name="Овал 11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19" name="Овал 11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20" name="Овал 11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21" name="Овал 12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22" name="Овал 12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23" name="Овал 122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24" name="Овал 12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125" name="Овал 124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26" name="Овал 12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27" name="Овал 12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28" name="Овал 12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29" name="Овал 12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30" name="Овал 129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31" name="Овал 13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601087" y="5915004"/>
            <a:ext cx="4222044" cy="8456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400" b="1" dirty="0" smtClean="0"/>
              <a:t>Автор игры: </a:t>
            </a:r>
            <a:r>
              <a:rPr lang="ru-RU" sz="1400" b="1" dirty="0" smtClean="0"/>
              <a:t>Ахмадулина </a:t>
            </a:r>
            <a:r>
              <a:rPr lang="ru-RU" sz="1400" b="1" smtClean="0"/>
              <a:t>Татьяна Викторовна,  </a:t>
            </a:r>
            <a:r>
              <a:rPr lang="ru-RU" sz="1400" b="1" dirty="0" smtClean="0"/>
              <a:t>воспитатель</a:t>
            </a:r>
          </a:p>
        </p:txBody>
      </p:sp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307773"/>
            <a:ext cx="5776373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Малы и </a:t>
            </a:r>
            <a:r>
              <a:rPr lang="ru-RU" sz="2400" b="1" dirty="0" smtClean="0">
                <a:solidFill>
                  <a:srgbClr val="002060"/>
                </a:solidFill>
              </a:rPr>
              <a:t>неказисты и </a:t>
            </a:r>
            <a:r>
              <a:rPr lang="ru-RU" sz="2400" b="1" dirty="0">
                <a:solidFill>
                  <a:srgbClr val="002060"/>
                </a:solidFill>
              </a:rPr>
              <a:t>скромно зеленеют,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Но осенью их </a:t>
            </a:r>
            <a:r>
              <a:rPr lang="ru-RU" sz="2400" b="1" dirty="0" smtClean="0">
                <a:solidFill>
                  <a:srgbClr val="002060"/>
                </a:solidFill>
              </a:rPr>
              <a:t>листья и </a:t>
            </a:r>
            <a:r>
              <a:rPr lang="ru-RU" sz="2400" b="1" dirty="0">
                <a:solidFill>
                  <a:srgbClr val="002060"/>
                </a:solidFill>
              </a:rPr>
              <a:t>ягоды краснеют.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51473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рябина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249125" y="5999425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420A9F-138E-479D-999D-4878738A7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93" y="1877433"/>
            <a:ext cx="4965012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783" y="286543"/>
            <a:ext cx="691655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 моего цветка </a:t>
            </a:r>
            <a:r>
              <a:rPr lang="ru-RU" sz="2400" b="1" dirty="0" smtClean="0">
                <a:solidFill>
                  <a:srgbClr val="002060"/>
                </a:solidFill>
              </a:rPr>
              <a:t>берет пчелка </a:t>
            </a:r>
            <a:r>
              <a:rPr lang="ru-RU" sz="2400" b="1" dirty="0">
                <a:solidFill>
                  <a:srgbClr val="002060"/>
                </a:solidFill>
              </a:rPr>
              <a:t>самый вкусный мед.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А меня же обижают</a:t>
            </a:r>
            <a:r>
              <a:rPr lang="ru-RU" sz="2400" b="1" dirty="0" smtClean="0">
                <a:solidFill>
                  <a:srgbClr val="002060"/>
                </a:solidFill>
              </a:rPr>
              <a:t>: шкуру </a:t>
            </a:r>
            <a:r>
              <a:rPr lang="ru-RU" sz="2400" b="1" dirty="0">
                <a:solidFill>
                  <a:srgbClr val="002060"/>
                </a:solidFill>
              </a:rPr>
              <a:t>тонкую сдирают.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243799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липа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5B39A7-F44D-449F-A15C-171F82E7D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786" y="1877433"/>
            <a:ext cx="4652427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97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307773"/>
            <a:ext cx="710366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Каждый год на нем с </a:t>
            </a:r>
            <a:r>
              <a:rPr lang="ru-RU" sz="2400" b="1" dirty="0" smtClean="0">
                <a:solidFill>
                  <a:srgbClr val="002060"/>
                </a:solidFill>
              </a:rPr>
              <a:t>охотой вырастают </a:t>
            </a:r>
            <a:r>
              <a:rPr lang="ru-RU" sz="2400" b="1" dirty="0">
                <a:solidFill>
                  <a:srgbClr val="002060"/>
                </a:solidFill>
              </a:rPr>
              <a:t>вертолеты.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Жаль, что каждый </a:t>
            </a:r>
            <a:r>
              <a:rPr lang="ru-RU" sz="2400" b="1" dirty="0" smtClean="0">
                <a:solidFill>
                  <a:srgbClr val="002060"/>
                </a:solidFill>
              </a:rPr>
              <a:t>вертолет на </a:t>
            </a:r>
            <a:r>
              <a:rPr lang="ru-RU" sz="2400" b="1" dirty="0">
                <a:solidFill>
                  <a:srgbClr val="002060"/>
                </a:solidFill>
              </a:rPr>
              <a:t>всего один полет.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243799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клён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79BA5A-1A43-4204-BA44-066DC24CE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673" y="1877433"/>
            <a:ext cx="4764653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53731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берёза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717922-FB8B-4D3D-9D79-BF56E9DCE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411" y="1877433"/>
            <a:ext cx="4147177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30073" y="187782"/>
            <a:ext cx="559010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Русская </a:t>
            </a:r>
            <a:r>
              <a:rPr lang="ru-RU" sz="2400" b="1" dirty="0" smtClean="0">
                <a:solidFill>
                  <a:srgbClr val="002060"/>
                </a:solidFill>
              </a:rPr>
              <a:t>красавица стоит </a:t>
            </a:r>
            <a:r>
              <a:rPr lang="ru-RU" sz="2400" b="1" dirty="0">
                <a:solidFill>
                  <a:srgbClr val="002060"/>
                </a:solidFill>
              </a:rPr>
              <a:t>на поляне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 зеленой кофточке</a:t>
            </a:r>
            <a:r>
              <a:rPr lang="ru-RU" sz="2400" b="1" dirty="0" smtClean="0">
                <a:solidFill>
                  <a:srgbClr val="002060"/>
                </a:solidFill>
              </a:rPr>
              <a:t>, в </a:t>
            </a:r>
            <a:r>
              <a:rPr lang="ru-RU" sz="2400" b="1" dirty="0">
                <a:solidFill>
                  <a:srgbClr val="002060"/>
                </a:solidFill>
              </a:rPr>
              <a:t>белом сарафане.</a:t>
            </a:r>
          </a:p>
        </p:txBody>
      </p:sp>
    </p:spTree>
    <p:extLst>
      <p:ext uri="{BB962C8B-B14F-4D97-AF65-F5344CB8AC3E}">
        <p14:creationId xmlns:p14="http://schemas.microsoft.com/office/powerpoint/2010/main" val="353637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331699"/>
            <a:ext cx="676979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Всем известна эта птица</a:t>
            </a:r>
            <a:r>
              <a:rPr lang="ru-RU" sz="2400" b="1" dirty="0" smtClean="0">
                <a:solidFill>
                  <a:srgbClr val="002060"/>
                </a:solidFill>
              </a:rPr>
              <a:t>, серо-черная </a:t>
            </a:r>
            <a:r>
              <a:rPr lang="ru-RU" sz="2400" b="1" dirty="0">
                <a:solidFill>
                  <a:srgbClr val="002060"/>
                </a:solidFill>
              </a:rPr>
              <a:t>девица.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Каркает бесцеремонно</a:t>
            </a:r>
            <a:r>
              <a:rPr lang="ru-RU" sz="2400" b="1" dirty="0" smtClean="0">
                <a:solidFill>
                  <a:srgbClr val="002060"/>
                </a:solidFill>
              </a:rPr>
              <a:t>...  Как </a:t>
            </a:r>
            <a:r>
              <a:rPr lang="ru-RU" sz="2400" b="1" dirty="0">
                <a:solidFill>
                  <a:srgbClr val="002060"/>
                </a:solidFill>
              </a:rPr>
              <a:t>зовут её?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6" y="5707038"/>
            <a:ext cx="172922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ворона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E3D01D-4305-4F45-9C32-11D714F319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9380"/>
          <a:stretch/>
        </p:blipFill>
        <p:spPr>
          <a:xfrm>
            <a:off x="4116151" y="2088444"/>
            <a:ext cx="3969026" cy="3027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306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183" y="307773"/>
            <a:ext cx="916303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 утра трещит и тараторит</a:t>
            </a:r>
            <a:r>
              <a:rPr lang="ru-RU" sz="2400" b="1" dirty="0" smtClean="0">
                <a:solidFill>
                  <a:srgbClr val="002060"/>
                </a:solidFill>
              </a:rPr>
              <a:t>, по </a:t>
            </a:r>
            <a:r>
              <a:rPr lang="ru-RU" sz="2400" b="1" dirty="0">
                <a:solidFill>
                  <a:srgbClr val="002060"/>
                </a:solidFill>
              </a:rPr>
              <a:t>лесу шум, сплошной, наводит.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 хвостом длинным, белобока</a:t>
            </a:r>
            <a:r>
              <a:rPr lang="ru-RU" sz="2400" b="1" dirty="0" smtClean="0">
                <a:solidFill>
                  <a:srgbClr val="002060"/>
                </a:solidFill>
              </a:rPr>
              <a:t>...  Кто </a:t>
            </a:r>
            <a:r>
              <a:rPr lang="ru-RU" sz="2400" b="1" dirty="0">
                <a:solidFill>
                  <a:srgbClr val="002060"/>
                </a:solidFill>
              </a:rPr>
              <a:t>болтливая?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821809"/>
            <a:ext cx="153731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сорока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375A6-EACF-4A2E-9FDF-C2E473BF43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433" y="1877433"/>
            <a:ext cx="3103133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1619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307773"/>
            <a:ext cx="710365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Чистит лес он жучков</a:t>
            </a:r>
            <a:r>
              <a:rPr lang="ru-RU" sz="2400" b="1" dirty="0" smtClean="0">
                <a:solidFill>
                  <a:srgbClr val="002060"/>
                </a:solidFill>
              </a:rPr>
              <a:t>, гусениц </a:t>
            </a:r>
            <a:r>
              <a:rPr lang="ru-RU" sz="2400" b="1" dirty="0">
                <a:solidFill>
                  <a:srgbClr val="002060"/>
                </a:solidFill>
              </a:rPr>
              <a:t>и червячков.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На природе врачеватель</a:t>
            </a:r>
            <a:r>
              <a:rPr lang="ru-RU" sz="2400" b="1" dirty="0" smtClean="0">
                <a:solidFill>
                  <a:srgbClr val="002060"/>
                </a:solidFill>
              </a:rPr>
              <a:t>... Как </a:t>
            </a:r>
            <a:r>
              <a:rPr lang="ru-RU" sz="2400" b="1" dirty="0">
                <a:solidFill>
                  <a:srgbClr val="002060"/>
                </a:solidFill>
              </a:rPr>
              <a:t>зовут его все?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54859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дятел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3AB7C1-A1C9-4A07-94FB-CBA5986A5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90" y="1877433"/>
            <a:ext cx="2792819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574" y="219876"/>
            <a:ext cx="912007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Она по ночам, по лесу летает</a:t>
            </a:r>
            <a:r>
              <a:rPr lang="ru-RU" sz="2400" b="1" dirty="0" smtClean="0">
                <a:solidFill>
                  <a:srgbClr val="002060"/>
                </a:solidFill>
              </a:rPr>
              <a:t>, мышей</a:t>
            </a:r>
            <a:r>
              <a:rPr lang="ru-RU" sz="2400" b="1" dirty="0">
                <a:solidFill>
                  <a:srgbClr val="002060"/>
                </a:solidFill>
              </a:rPr>
              <a:t>, грызунов себе добывает.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 большими глазами её голова</a:t>
            </a:r>
            <a:r>
              <a:rPr lang="ru-RU" sz="2400" b="1" dirty="0" smtClean="0">
                <a:solidFill>
                  <a:srgbClr val="002060"/>
                </a:solidFill>
              </a:rPr>
              <a:t>...  И </a:t>
            </a:r>
            <a:r>
              <a:rPr lang="ru-RU" sz="2400" b="1" dirty="0">
                <a:solidFill>
                  <a:srgbClr val="002060"/>
                </a:solidFill>
              </a:rPr>
              <a:t>как все зовут её детки</a:t>
            </a:r>
            <a:r>
              <a:rPr lang="ru-RU" sz="3200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6" y="5707038"/>
            <a:ext cx="117606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сова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4AEEA5-47DC-4FA8-A2D7-1385F357F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607" y="1877433"/>
            <a:ext cx="3324785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307773"/>
            <a:ext cx="763903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Скачет бойко по дорожки</a:t>
            </a:r>
            <a:r>
              <a:rPr lang="ru-RU" sz="2400" b="1" dirty="0" smtClean="0">
                <a:solidFill>
                  <a:srgbClr val="002060"/>
                </a:solidFill>
              </a:rPr>
              <a:t>, подбирает </a:t>
            </a:r>
            <a:r>
              <a:rPr lang="ru-RU" sz="2400" b="1" dirty="0">
                <a:solidFill>
                  <a:srgbClr val="002060"/>
                </a:solidFill>
              </a:rPr>
              <a:t>с земли крошки.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Не боится голубей</a:t>
            </a:r>
            <a:r>
              <a:rPr lang="ru-RU" sz="2400" b="1" dirty="0" smtClean="0">
                <a:solidFill>
                  <a:srgbClr val="002060"/>
                </a:solidFill>
              </a:rPr>
              <a:t>... Что </a:t>
            </a:r>
            <a:r>
              <a:rPr lang="ru-RU" sz="2400" b="1" dirty="0">
                <a:solidFill>
                  <a:srgbClr val="002060"/>
                </a:solidFill>
              </a:rPr>
              <a:t>за птичка?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92113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Воробей 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94C2B9-8205-4B88-9717-07FFB6C6D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107" y="2199122"/>
            <a:ext cx="3548270" cy="2329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4920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307773"/>
            <a:ext cx="522321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Стоит ствол</a:t>
            </a:r>
            <a:r>
              <a:rPr lang="ru-RU" sz="2400" b="1" dirty="0" smtClean="0">
                <a:solidFill>
                  <a:srgbClr val="002060"/>
                </a:solidFill>
              </a:rPr>
              <a:t>, на </a:t>
            </a:r>
            <a:r>
              <a:rPr lang="ru-RU" sz="2400" b="1" dirty="0">
                <a:solidFill>
                  <a:srgbClr val="002060"/>
                </a:solidFill>
              </a:rPr>
              <a:t>стволе кол,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На колу дворец</a:t>
            </a:r>
            <a:r>
              <a:rPr lang="ru-RU" sz="2400" b="1" dirty="0" smtClean="0">
                <a:solidFill>
                  <a:srgbClr val="002060"/>
                </a:solidFill>
              </a:rPr>
              <a:t>, во </a:t>
            </a:r>
            <a:r>
              <a:rPr lang="ru-RU" sz="2400" b="1" dirty="0">
                <a:solidFill>
                  <a:srgbClr val="002060"/>
                </a:solidFill>
              </a:rPr>
              <a:t>дворце певец.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6" y="5707038"/>
            <a:ext cx="183082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Скворец 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E45179-E157-43B0-A3CB-43E66B2008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456" y="1877433"/>
            <a:ext cx="4107087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982" y="291038"/>
            <a:ext cx="474344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Зимой </a:t>
            </a:r>
            <a:r>
              <a:rPr lang="ru-RU" sz="2400" b="1" dirty="0" smtClean="0">
                <a:solidFill>
                  <a:srgbClr val="002060"/>
                </a:solidFill>
              </a:rPr>
              <a:t>спит, летом </a:t>
            </a:r>
            <a:r>
              <a:rPr lang="ru-RU" sz="2400" b="1" dirty="0">
                <a:solidFill>
                  <a:srgbClr val="002060"/>
                </a:solidFill>
              </a:rPr>
              <a:t>ульи </a:t>
            </a:r>
            <a:r>
              <a:rPr lang="ru-RU" sz="2400" b="1" dirty="0" smtClean="0">
                <a:solidFill>
                  <a:srgbClr val="002060"/>
                </a:solidFill>
              </a:rPr>
              <a:t>ворошит.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751799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медведь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79" y="6080975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CA47E8-2054-4C41-8D19-E3B1325EDE0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280" y="1756305"/>
            <a:ext cx="5273541" cy="3097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509348"/>
            <a:ext cx="6137617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Сердитый </a:t>
            </a:r>
            <a:r>
              <a:rPr lang="ru-RU" sz="2400" b="1" dirty="0" smtClean="0">
                <a:solidFill>
                  <a:srgbClr val="002060"/>
                </a:solidFill>
              </a:rPr>
              <a:t>недотрога живёт </a:t>
            </a:r>
            <a:r>
              <a:rPr lang="ru-RU" sz="2400" b="1" dirty="0">
                <a:solidFill>
                  <a:srgbClr val="002060"/>
                </a:solidFill>
              </a:rPr>
              <a:t>в глуши лесной.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Иголок очень много</a:t>
            </a:r>
            <a:r>
              <a:rPr lang="ru-RU" sz="2400" b="1" dirty="0" smtClean="0">
                <a:solidFill>
                  <a:srgbClr val="002060"/>
                </a:solidFill>
              </a:rPr>
              <a:t>, а </a:t>
            </a:r>
            <a:r>
              <a:rPr lang="ru-RU" sz="2400" b="1" dirty="0">
                <a:solidFill>
                  <a:srgbClr val="002060"/>
                </a:solidFill>
              </a:rPr>
              <a:t>нитки не одной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232511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ёжик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DC1D8D-AB14-4082-B434-496F58E8CD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090" y="1877433"/>
            <a:ext cx="4015819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72" y="407748"/>
            <a:ext cx="546592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Хитрая плутовка</a:t>
            </a:r>
            <a:r>
              <a:rPr lang="ru-RU" sz="2400" b="1" dirty="0" smtClean="0">
                <a:solidFill>
                  <a:srgbClr val="002060"/>
                </a:solidFill>
              </a:rPr>
              <a:t>, рыжая </a:t>
            </a:r>
            <a:r>
              <a:rPr lang="ru-RU" sz="2400" b="1" dirty="0">
                <a:solidFill>
                  <a:srgbClr val="002060"/>
                </a:solidFill>
              </a:rPr>
              <a:t>головка,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Хвост пушистый — краса</a:t>
            </a:r>
            <a:r>
              <a:rPr lang="ru-RU" sz="2400" b="1" dirty="0" smtClean="0">
                <a:solidFill>
                  <a:srgbClr val="002060"/>
                </a:solidFill>
              </a:rPr>
              <a:t>! Как </a:t>
            </a:r>
            <a:r>
              <a:rPr lang="ru-RU" sz="2400" b="1" dirty="0">
                <a:solidFill>
                  <a:srgbClr val="002060"/>
                </a:solidFill>
              </a:rPr>
              <a:t>зовут её?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6" y="5707038"/>
            <a:ext cx="236788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         </a:t>
            </a:r>
            <a:r>
              <a:rPr lang="ru-RU" sz="3200" b="1" dirty="0" smtClean="0"/>
              <a:t>лиса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CD1E01-5D7F-422F-B6B3-253C545C85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090" y="1877433"/>
            <a:ext cx="4015819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03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441615"/>
            <a:ext cx="698428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Серый, страшный и </a:t>
            </a:r>
            <a:r>
              <a:rPr lang="ru-RU" sz="2400" b="1" dirty="0" smtClean="0">
                <a:solidFill>
                  <a:srgbClr val="002060"/>
                </a:solidFill>
              </a:rPr>
              <a:t>зубастый произвел </a:t>
            </a:r>
            <a:r>
              <a:rPr lang="ru-RU" sz="2400" b="1" dirty="0">
                <a:solidFill>
                  <a:srgbClr val="002060"/>
                </a:solidFill>
              </a:rPr>
              <a:t>переполох.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Все зверята разбежались</a:t>
            </a:r>
            <a:r>
              <a:rPr lang="ru-RU" sz="2400" b="1" dirty="0" smtClean="0">
                <a:solidFill>
                  <a:srgbClr val="002060"/>
                </a:solidFill>
              </a:rPr>
              <a:t>. Напугал </a:t>
            </a:r>
            <a:r>
              <a:rPr lang="ru-RU" sz="2400" b="1" dirty="0">
                <a:solidFill>
                  <a:srgbClr val="002060"/>
                </a:solidFill>
              </a:rPr>
              <a:t>зверят тех</a:t>
            </a:r>
            <a:r>
              <a:rPr lang="ru-RU" sz="3200" dirty="0"/>
              <a:t>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28895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волк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CDE2D2-A6AA-457F-9978-08DEAA2B702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426" y="1877433"/>
            <a:ext cx="3895146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55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565793"/>
            <a:ext cx="4735773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Комочек пуха, длинное ухо,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Прыгает ловко, любит морковку.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48824" y="5707039"/>
            <a:ext cx="135668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заяц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05570" y="5999426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6BD50C-6539-48AF-A31E-3856E8008D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78" l="0" r="100000"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167" y="1749777"/>
            <a:ext cx="3546339" cy="3546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3021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475481"/>
            <a:ext cx="710365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Он из леса вышел снова</a:t>
            </a:r>
            <a:r>
              <a:rPr lang="ru-RU" sz="2400" b="1" dirty="0" smtClean="0">
                <a:solidFill>
                  <a:srgbClr val="002060"/>
                </a:solidFill>
              </a:rPr>
              <a:t>, не </a:t>
            </a:r>
            <a:r>
              <a:rPr lang="ru-RU" sz="2400" b="1" dirty="0">
                <a:solidFill>
                  <a:srgbClr val="002060"/>
                </a:solidFill>
              </a:rPr>
              <a:t>олень и не корова.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Повстречаться нам </a:t>
            </a:r>
            <a:r>
              <a:rPr lang="ru-RU" sz="2400" b="1" dirty="0" smtClean="0">
                <a:solidFill>
                  <a:srgbClr val="002060"/>
                </a:solidFill>
              </a:rPr>
              <a:t>пришлось познакомьтесь </a:t>
            </a:r>
            <a:r>
              <a:rPr lang="ru-RU" sz="2400" b="1" dirty="0">
                <a:solidFill>
                  <a:srgbClr val="002060"/>
                </a:solidFill>
              </a:rPr>
              <a:t>это...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10833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лось</a:t>
            </a:r>
            <a:endParaRPr lang="ru-RU" sz="3200" b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091081" y="5937968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3A1B1E-C4FE-48CA-9C4A-FED9925E8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489" y="1513775"/>
            <a:ext cx="4118511" cy="3703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55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407748"/>
            <a:ext cx="579895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Все </a:t>
            </a:r>
            <a:r>
              <a:rPr lang="ru-RU" sz="2400" b="1" dirty="0">
                <a:solidFill>
                  <a:srgbClr val="002060"/>
                </a:solidFill>
              </a:rPr>
              <a:t>знают, что у </a:t>
            </a:r>
            <a:r>
              <a:rPr lang="ru-RU" sz="2400" b="1" dirty="0" smtClean="0">
                <a:solidFill>
                  <a:srgbClr val="002060"/>
                </a:solidFill>
              </a:rPr>
              <a:t>елки не </a:t>
            </a:r>
            <a:r>
              <a:rPr lang="ru-RU" sz="2400" b="1" dirty="0">
                <a:solidFill>
                  <a:srgbClr val="002060"/>
                </a:solidFill>
              </a:rPr>
              <a:t>листья, а иголки,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И так же, как </a:t>
            </a:r>
            <a:r>
              <a:rPr lang="ru-RU" sz="2400" b="1" dirty="0" smtClean="0">
                <a:solidFill>
                  <a:srgbClr val="002060"/>
                </a:solidFill>
              </a:rPr>
              <a:t>она с </a:t>
            </a:r>
            <a:r>
              <a:rPr lang="ru-RU" sz="2400" b="1" dirty="0">
                <a:solidFill>
                  <a:srgbClr val="002060"/>
                </a:solidFill>
              </a:rPr>
              <a:t>иголками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26637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сосна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4067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BEBA08-DCFF-416F-897F-8AA9C30FA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244" y="1877432"/>
            <a:ext cx="4137510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574" y="159392"/>
            <a:ext cx="7787982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3200" dirty="0"/>
          </a:p>
          <a:p>
            <a:r>
              <a:rPr lang="ru-RU" sz="2400" b="1" dirty="0">
                <a:solidFill>
                  <a:srgbClr val="002060"/>
                </a:solidFill>
              </a:rPr>
              <a:t>Из деревьев ранним </a:t>
            </a:r>
            <a:r>
              <a:rPr lang="ru-RU" sz="2400" b="1" dirty="0" smtClean="0">
                <a:solidFill>
                  <a:srgbClr val="002060"/>
                </a:solidFill>
              </a:rPr>
              <a:t>летом вдруг </a:t>
            </a:r>
            <a:r>
              <a:rPr lang="ru-RU" sz="2400" b="1" dirty="0">
                <a:solidFill>
                  <a:srgbClr val="002060"/>
                </a:solidFill>
              </a:rPr>
              <a:t>снежинки запорхают,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Но не радует нас это </a:t>
            </a:r>
            <a:r>
              <a:rPr lang="ru-RU" sz="2400" b="1" dirty="0" smtClean="0">
                <a:solidFill>
                  <a:srgbClr val="002060"/>
                </a:solidFill>
              </a:rPr>
              <a:t>- мы </a:t>
            </a:r>
            <a:r>
              <a:rPr lang="ru-RU" sz="2400" b="1" dirty="0">
                <a:solidFill>
                  <a:srgbClr val="002060"/>
                </a:solidFill>
              </a:rPr>
              <a:t>от этого чихаем.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1514733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тополь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576F54-F54D-46BF-B4A3-DD4F44247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650" y="1877432"/>
            <a:ext cx="4654699" cy="3103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eebe10aeb26d565cbbf8a6e96d71d311b10c6a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473</Words>
  <Application>Microsoft Office PowerPoint</Application>
  <PresentationFormat>Широкоэкранный</PresentationFormat>
  <Paragraphs>193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Ирина</cp:lastModifiedBy>
  <cp:revision>43</cp:revision>
  <dcterms:created xsi:type="dcterms:W3CDTF">2017-08-05T04:53:38Z</dcterms:created>
  <dcterms:modified xsi:type="dcterms:W3CDTF">2024-09-23T01:32:51Z</dcterms:modified>
</cp:coreProperties>
</file>