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896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55172" y="1155169"/>
            <a:ext cx="9168341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12" y="994957"/>
            <a:ext cx="2418575" cy="1632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42" y="7086441"/>
            <a:ext cx="2420888" cy="1634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048"/>
            <a:ext cx="1556792" cy="1556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773" y="7012220"/>
            <a:ext cx="2024338" cy="15744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0" b="96786" l="45000" r="7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74" t="7555" r="23187"/>
          <a:stretch/>
        </p:blipFill>
        <p:spPr>
          <a:xfrm>
            <a:off x="5023942" y="2898054"/>
            <a:ext cx="1728192" cy="3094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8" b="98740" l="41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077" y="2898054"/>
            <a:ext cx="2610583" cy="2877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53223" r="22183" b="11948"/>
          <a:stretch/>
        </p:blipFill>
        <p:spPr>
          <a:xfrm>
            <a:off x="1988840" y="7668345"/>
            <a:ext cx="3600400" cy="12961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80" y="295804"/>
            <a:ext cx="2374776" cy="1092397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778396" y="2486840"/>
            <a:ext cx="0" cy="71700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80728" y="994957"/>
            <a:ext cx="1201139" cy="988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546456" y="1187624"/>
            <a:ext cx="147483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89240" y="4584169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34386" y="2486840"/>
            <a:ext cx="29213" cy="717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16723" y="5755989"/>
            <a:ext cx="0" cy="125623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8" idx="2"/>
          </p:cNvCxnSpPr>
          <p:nvPr/>
        </p:nvCxnSpPr>
        <p:spPr>
          <a:xfrm>
            <a:off x="5888038" y="5992518"/>
            <a:ext cx="0" cy="16758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0" idx="1"/>
          </p:cNvCxnSpPr>
          <p:nvPr/>
        </p:nvCxnSpPr>
        <p:spPr>
          <a:xfrm>
            <a:off x="1124744" y="8316417"/>
            <a:ext cx="864096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283872" y="8316417"/>
            <a:ext cx="737416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>
            <a:off x="1035823" y="1361440"/>
            <a:ext cx="3684457" cy="6118725"/>
          </a:xfrm>
          <a:custGeom>
            <a:avLst/>
            <a:gdLst>
              <a:gd name="connsiteX0" fmla="*/ 1341617 w 3684457"/>
              <a:gd name="connsiteY0" fmla="*/ 0 h 6118725"/>
              <a:gd name="connsiteX1" fmla="*/ 3068817 w 3684457"/>
              <a:gd name="connsiteY1" fmla="*/ 1422400 h 6118725"/>
              <a:gd name="connsiteX2" fmla="*/ 2195057 w 3684457"/>
              <a:gd name="connsiteY2" fmla="*/ 2275840 h 6118725"/>
              <a:gd name="connsiteX3" fmla="*/ 1158737 w 3684457"/>
              <a:gd name="connsiteY3" fmla="*/ 3454400 h 6118725"/>
              <a:gd name="connsiteX4" fmla="*/ 3678417 w 3684457"/>
              <a:gd name="connsiteY4" fmla="*/ 4043680 h 6118725"/>
              <a:gd name="connsiteX5" fmla="*/ 305297 w 3684457"/>
              <a:gd name="connsiteY5" fmla="*/ 5953760 h 6118725"/>
              <a:gd name="connsiteX6" fmla="*/ 366257 w 3684457"/>
              <a:gd name="connsiteY6" fmla="*/ 5892800 h 611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4457" h="6118725">
                <a:moveTo>
                  <a:pt x="1341617" y="0"/>
                </a:moveTo>
                <a:cubicBezTo>
                  <a:pt x="2134097" y="521546"/>
                  <a:pt x="2926577" y="1043093"/>
                  <a:pt x="3068817" y="1422400"/>
                </a:cubicBezTo>
                <a:cubicBezTo>
                  <a:pt x="3211057" y="1801707"/>
                  <a:pt x="2513404" y="1937173"/>
                  <a:pt x="2195057" y="2275840"/>
                </a:cubicBezTo>
                <a:cubicBezTo>
                  <a:pt x="1876710" y="2614507"/>
                  <a:pt x="911510" y="3159760"/>
                  <a:pt x="1158737" y="3454400"/>
                </a:cubicBezTo>
                <a:cubicBezTo>
                  <a:pt x="1405964" y="3749040"/>
                  <a:pt x="3820657" y="3627120"/>
                  <a:pt x="3678417" y="4043680"/>
                </a:cubicBezTo>
                <a:cubicBezTo>
                  <a:pt x="3536177" y="4460240"/>
                  <a:pt x="857324" y="5645573"/>
                  <a:pt x="305297" y="5953760"/>
                </a:cubicBezTo>
                <a:cubicBezTo>
                  <a:pt x="-246730" y="6261947"/>
                  <a:pt x="59763" y="6077373"/>
                  <a:pt x="366257" y="589280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2154822" y="1341120"/>
            <a:ext cx="3717658" cy="6238240"/>
          </a:xfrm>
          <a:custGeom>
            <a:avLst/>
            <a:gdLst>
              <a:gd name="connsiteX0" fmla="*/ 1888858 w 3717658"/>
              <a:gd name="connsiteY0" fmla="*/ 0 h 6238240"/>
              <a:gd name="connsiteX1" fmla="*/ 39738 w 3717658"/>
              <a:gd name="connsiteY1" fmla="*/ 1584960 h 6238240"/>
              <a:gd name="connsiteX2" fmla="*/ 872858 w 3717658"/>
              <a:gd name="connsiteY2" fmla="*/ 3048000 h 6238240"/>
              <a:gd name="connsiteX3" fmla="*/ 3717658 w 3717658"/>
              <a:gd name="connsiteY3" fmla="*/ 6238240 h 6238240"/>
              <a:gd name="connsiteX4" fmla="*/ 3717658 w 3717658"/>
              <a:gd name="connsiteY4" fmla="*/ 6238240 h 623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7658" h="6238240">
                <a:moveTo>
                  <a:pt x="1888858" y="0"/>
                </a:moveTo>
                <a:cubicBezTo>
                  <a:pt x="1048964" y="538480"/>
                  <a:pt x="209071" y="1076960"/>
                  <a:pt x="39738" y="1584960"/>
                </a:cubicBezTo>
                <a:cubicBezTo>
                  <a:pt x="-129595" y="2092960"/>
                  <a:pt x="259871" y="2272453"/>
                  <a:pt x="872858" y="3048000"/>
                </a:cubicBezTo>
                <a:cubicBezTo>
                  <a:pt x="1485845" y="3823547"/>
                  <a:pt x="3717658" y="6238240"/>
                  <a:pt x="3717658" y="6238240"/>
                </a:cubicBezTo>
                <a:lnTo>
                  <a:pt x="3717658" y="6238240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1117600" y="1706880"/>
            <a:ext cx="2943030" cy="6217920"/>
          </a:xfrm>
          <a:custGeom>
            <a:avLst/>
            <a:gdLst>
              <a:gd name="connsiteX0" fmla="*/ 1381760 w 2943030"/>
              <a:gd name="connsiteY0" fmla="*/ 6217920 h 6217920"/>
              <a:gd name="connsiteX1" fmla="*/ 2905760 w 2943030"/>
              <a:gd name="connsiteY1" fmla="*/ 2499360 h 6217920"/>
              <a:gd name="connsiteX2" fmla="*/ 0 w 2943030"/>
              <a:gd name="connsiteY2" fmla="*/ 0 h 6217920"/>
              <a:gd name="connsiteX3" fmla="*/ 0 w 2943030"/>
              <a:gd name="connsiteY3" fmla="*/ 0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030" h="6217920">
                <a:moveTo>
                  <a:pt x="1381760" y="6217920"/>
                </a:moveTo>
                <a:cubicBezTo>
                  <a:pt x="2258906" y="4876800"/>
                  <a:pt x="3136053" y="3535680"/>
                  <a:pt x="2905760" y="2499360"/>
                </a:cubicBezTo>
                <a:cubicBezTo>
                  <a:pt x="2675467" y="146304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2518998" y="1759848"/>
            <a:ext cx="3333162" cy="6164952"/>
          </a:xfrm>
          <a:custGeom>
            <a:avLst/>
            <a:gdLst>
              <a:gd name="connsiteX0" fmla="*/ 976042 w 3333162"/>
              <a:gd name="connsiteY0" fmla="*/ 6164952 h 6164952"/>
              <a:gd name="connsiteX1" fmla="*/ 122602 w 3333162"/>
              <a:gd name="connsiteY1" fmla="*/ 881752 h 6164952"/>
              <a:gd name="connsiteX2" fmla="*/ 3333162 w 3333162"/>
              <a:gd name="connsiteY2" fmla="*/ 7992 h 6164952"/>
              <a:gd name="connsiteX3" fmla="*/ 3333162 w 3333162"/>
              <a:gd name="connsiteY3" fmla="*/ 7992 h 616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162" h="6164952">
                <a:moveTo>
                  <a:pt x="976042" y="6164952"/>
                </a:moveTo>
                <a:cubicBezTo>
                  <a:pt x="352895" y="4036432"/>
                  <a:pt x="-270251" y="1907912"/>
                  <a:pt x="122602" y="881752"/>
                </a:cubicBezTo>
                <a:cubicBezTo>
                  <a:pt x="515455" y="-144408"/>
                  <a:pt x="3333162" y="7992"/>
                  <a:pt x="3333162" y="7992"/>
                </a:cubicBezTo>
                <a:lnTo>
                  <a:pt x="3333162" y="7992"/>
                </a:ln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1124744" y="2123728"/>
            <a:ext cx="4159128" cy="1584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1117600" y="4815840"/>
            <a:ext cx="4166272" cy="22706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441799" y="2316419"/>
            <a:ext cx="4482118" cy="172776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403472" y="4885978"/>
            <a:ext cx="4725049" cy="330163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03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53813" y="1153813"/>
            <a:ext cx="916562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323528"/>
            <a:ext cx="2721063" cy="1383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48" y="6732240"/>
            <a:ext cx="2263126" cy="2096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8" y="3034621"/>
            <a:ext cx="2504369" cy="23404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60" y="3659821"/>
            <a:ext cx="3140032" cy="16838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755" y="1140696"/>
            <a:ext cx="2709276" cy="18287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93" b="939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54" y="6012160"/>
            <a:ext cx="2316065" cy="20979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7" b="100000" l="0" r="998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6" y="6012160"/>
            <a:ext cx="1181637" cy="15938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98" y="1193785"/>
            <a:ext cx="2630625" cy="1775672"/>
          </a:xfrm>
          <a:prstGeom prst="rect">
            <a:avLst/>
          </a:prstGeom>
        </p:spPr>
      </p:pic>
      <p:sp>
        <p:nvSpPr>
          <p:cNvPr id="13" name="Полилиния 12"/>
          <p:cNvSpPr/>
          <p:nvPr/>
        </p:nvSpPr>
        <p:spPr>
          <a:xfrm>
            <a:off x="1645920" y="1524000"/>
            <a:ext cx="1463040" cy="833120"/>
          </a:xfrm>
          <a:custGeom>
            <a:avLst/>
            <a:gdLst>
              <a:gd name="connsiteX0" fmla="*/ 1463040 w 1463040"/>
              <a:gd name="connsiteY0" fmla="*/ 0 h 833120"/>
              <a:gd name="connsiteX1" fmla="*/ 0 w 1463040"/>
              <a:gd name="connsiteY1" fmla="*/ 751840 h 833120"/>
              <a:gd name="connsiteX2" fmla="*/ 0 w 1463040"/>
              <a:gd name="connsiteY2" fmla="*/ 751840 h 833120"/>
              <a:gd name="connsiteX3" fmla="*/ 20320 w 1463040"/>
              <a:gd name="connsiteY3" fmla="*/ 833120 h 833120"/>
              <a:gd name="connsiteX4" fmla="*/ 0 w 1463040"/>
              <a:gd name="connsiteY4" fmla="*/ 751840 h 833120"/>
              <a:gd name="connsiteX5" fmla="*/ 20320 w 1463040"/>
              <a:gd name="connsiteY5" fmla="*/ 751840 h 83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833120">
                <a:moveTo>
                  <a:pt x="1463040" y="0"/>
                </a:moveTo>
                <a:lnTo>
                  <a:pt x="0" y="751840"/>
                </a:lnTo>
                <a:lnTo>
                  <a:pt x="0" y="751840"/>
                </a:lnTo>
                <a:lnTo>
                  <a:pt x="20320" y="833120"/>
                </a:lnTo>
                <a:cubicBezTo>
                  <a:pt x="20320" y="833120"/>
                  <a:pt x="0" y="765387"/>
                  <a:pt x="0" y="751840"/>
                </a:cubicBezTo>
                <a:cubicBezTo>
                  <a:pt x="0" y="738293"/>
                  <a:pt x="10160" y="745066"/>
                  <a:pt x="20320" y="75184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27375" y="1677412"/>
            <a:ext cx="1036201" cy="7200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1490264" y="1605280"/>
            <a:ext cx="2004776" cy="5966675"/>
          </a:xfrm>
          <a:custGeom>
            <a:avLst/>
            <a:gdLst>
              <a:gd name="connsiteX0" fmla="*/ 2004776 w 2004776"/>
              <a:gd name="connsiteY0" fmla="*/ 0 h 5966675"/>
              <a:gd name="connsiteX1" fmla="*/ 175976 w 2004776"/>
              <a:gd name="connsiteY1" fmla="*/ 5405120 h 5966675"/>
              <a:gd name="connsiteX2" fmla="*/ 175976 w 2004776"/>
              <a:gd name="connsiteY2" fmla="*/ 5527040 h 59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4776" h="5966675">
                <a:moveTo>
                  <a:pt x="2004776" y="0"/>
                </a:moveTo>
                <a:cubicBezTo>
                  <a:pt x="1242776" y="2241973"/>
                  <a:pt x="480776" y="4483947"/>
                  <a:pt x="175976" y="5405120"/>
                </a:cubicBezTo>
                <a:cubicBezTo>
                  <a:pt x="-128824" y="6326293"/>
                  <a:pt x="23576" y="5926666"/>
                  <a:pt x="175976" y="552704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3338946" y="1686560"/>
            <a:ext cx="1619134" cy="4836160"/>
          </a:xfrm>
          <a:custGeom>
            <a:avLst/>
            <a:gdLst>
              <a:gd name="connsiteX0" fmla="*/ 521854 w 1619134"/>
              <a:gd name="connsiteY0" fmla="*/ 0 h 4836160"/>
              <a:gd name="connsiteX1" fmla="*/ 1131454 w 1619134"/>
              <a:gd name="connsiteY1" fmla="*/ 1564640 h 4836160"/>
              <a:gd name="connsiteX2" fmla="*/ 156094 w 1619134"/>
              <a:gd name="connsiteY2" fmla="*/ 2296160 h 4836160"/>
              <a:gd name="connsiteX3" fmla="*/ 74814 w 1619134"/>
              <a:gd name="connsiteY3" fmla="*/ 3312160 h 4836160"/>
              <a:gd name="connsiteX4" fmla="*/ 887614 w 1619134"/>
              <a:gd name="connsiteY4" fmla="*/ 4429760 h 4836160"/>
              <a:gd name="connsiteX5" fmla="*/ 1619134 w 1619134"/>
              <a:gd name="connsiteY5" fmla="*/ 4836160 h 4836160"/>
              <a:gd name="connsiteX6" fmla="*/ 1619134 w 1619134"/>
              <a:gd name="connsiteY6" fmla="*/ 4836160 h 483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134" h="4836160">
                <a:moveTo>
                  <a:pt x="521854" y="0"/>
                </a:moveTo>
                <a:cubicBezTo>
                  <a:pt x="857134" y="590973"/>
                  <a:pt x="1192414" y="1181947"/>
                  <a:pt x="1131454" y="1564640"/>
                </a:cubicBezTo>
                <a:cubicBezTo>
                  <a:pt x="1070494" y="1947333"/>
                  <a:pt x="332201" y="2004907"/>
                  <a:pt x="156094" y="2296160"/>
                </a:cubicBezTo>
                <a:cubicBezTo>
                  <a:pt x="-20013" y="2587413"/>
                  <a:pt x="-47106" y="2956560"/>
                  <a:pt x="74814" y="3312160"/>
                </a:cubicBezTo>
                <a:cubicBezTo>
                  <a:pt x="196734" y="3667760"/>
                  <a:pt x="630227" y="4175760"/>
                  <a:pt x="887614" y="4429760"/>
                </a:cubicBezTo>
                <a:cubicBezTo>
                  <a:pt x="1145001" y="4683760"/>
                  <a:pt x="1619134" y="4836160"/>
                  <a:pt x="1619134" y="4836160"/>
                </a:cubicBezTo>
                <a:lnTo>
                  <a:pt x="1619134" y="483616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490264" y="2879386"/>
            <a:ext cx="57743" cy="97679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>
            <a:off x="2092960" y="2484087"/>
            <a:ext cx="3357154" cy="1722153"/>
          </a:xfrm>
          <a:custGeom>
            <a:avLst/>
            <a:gdLst>
              <a:gd name="connsiteX0" fmla="*/ 0 w 3357154"/>
              <a:gd name="connsiteY0" fmla="*/ 1722153 h 1722153"/>
              <a:gd name="connsiteX1" fmla="*/ 3169920 w 3357154"/>
              <a:gd name="connsiteY1" fmla="*/ 96553 h 1722153"/>
              <a:gd name="connsiteX2" fmla="*/ 3007360 w 3357154"/>
              <a:gd name="connsiteY2" fmla="*/ 177833 h 1722153"/>
              <a:gd name="connsiteX3" fmla="*/ 3007360 w 3357154"/>
              <a:gd name="connsiteY3" fmla="*/ 177833 h 17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154" h="1722153">
                <a:moveTo>
                  <a:pt x="0" y="1722153"/>
                </a:moveTo>
                <a:lnTo>
                  <a:pt x="3169920" y="96553"/>
                </a:lnTo>
                <a:cubicBezTo>
                  <a:pt x="3671147" y="-160834"/>
                  <a:pt x="3007360" y="177833"/>
                  <a:pt x="3007360" y="177833"/>
                </a:cubicBezTo>
                <a:lnTo>
                  <a:pt x="3007360" y="177833"/>
                </a:ln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50365" y="5014836"/>
            <a:ext cx="2945552" cy="217638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1548007" y="2462656"/>
            <a:ext cx="2386638" cy="1743584"/>
          </a:xfrm>
          <a:prstGeom prst="line">
            <a:avLst/>
          </a:prstGeom>
          <a:ln w="571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548007" y="5080000"/>
            <a:ext cx="2394486" cy="154825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508672" y="2697901"/>
            <a:ext cx="76762" cy="1088724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20833" y="5080000"/>
            <a:ext cx="0" cy="100251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52736" y="5343663"/>
            <a:ext cx="0" cy="66849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227375" y="7571955"/>
            <a:ext cx="1036201" cy="34073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1548007" y="7295201"/>
            <a:ext cx="802358" cy="31082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1320800" y="1267773"/>
            <a:ext cx="1770478" cy="5905187"/>
          </a:xfrm>
          <a:custGeom>
            <a:avLst/>
            <a:gdLst>
              <a:gd name="connsiteX0" fmla="*/ 1320800 w 1770478"/>
              <a:gd name="connsiteY0" fmla="*/ 5905187 h 5905187"/>
              <a:gd name="connsiteX1" fmla="*/ 1767840 w 1770478"/>
              <a:gd name="connsiteY1" fmla="*/ 3426147 h 5905187"/>
              <a:gd name="connsiteX2" fmla="*/ 1137920 w 1770478"/>
              <a:gd name="connsiteY2" fmla="*/ 2389827 h 5905187"/>
              <a:gd name="connsiteX3" fmla="*/ 1381760 w 1770478"/>
              <a:gd name="connsiteY3" fmla="*/ 1069027 h 5905187"/>
              <a:gd name="connsiteX4" fmla="*/ 792480 w 1770478"/>
              <a:gd name="connsiteY4" fmla="*/ 53027 h 5905187"/>
              <a:gd name="connsiteX5" fmla="*/ 0 w 1770478"/>
              <a:gd name="connsiteY5" fmla="*/ 134307 h 5905187"/>
              <a:gd name="connsiteX6" fmla="*/ 0 w 1770478"/>
              <a:gd name="connsiteY6" fmla="*/ 134307 h 59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478" h="5905187">
                <a:moveTo>
                  <a:pt x="1320800" y="5905187"/>
                </a:moveTo>
                <a:cubicBezTo>
                  <a:pt x="1559560" y="4958613"/>
                  <a:pt x="1798320" y="4012040"/>
                  <a:pt x="1767840" y="3426147"/>
                </a:cubicBezTo>
                <a:cubicBezTo>
                  <a:pt x="1737360" y="2840254"/>
                  <a:pt x="1202267" y="2782680"/>
                  <a:pt x="1137920" y="2389827"/>
                </a:cubicBezTo>
                <a:cubicBezTo>
                  <a:pt x="1073573" y="1996974"/>
                  <a:pt x="1439333" y="1458494"/>
                  <a:pt x="1381760" y="1069027"/>
                </a:cubicBezTo>
                <a:cubicBezTo>
                  <a:pt x="1324187" y="679560"/>
                  <a:pt x="1022773" y="208814"/>
                  <a:pt x="792480" y="53027"/>
                </a:cubicBezTo>
                <a:cubicBezTo>
                  <a:pt x="562187" y="-102760"/>
                  <a:pt x="0" y="134307"/>
                  <a:pt x="0" y="134307"/>
                </a:cubicBezTo>
                <a:lnTo>
                  <a:pt x="0" y="134307"/>
                </a:ln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3392527" y="1889760"/>
            <a:ext cx="1728113" cy="4958080"/>
          </a:xfrm>
          <a:custGeom>
            <a:avLst/>
            <a:gdLst>
              <a:gd name="connsiteX0" fmla="*/ 122833 w 1728113"/>
              <a:gd name="connsiteY0" fmla="*/ 4958080 h 4958080"/>
              <a:gd name="connsiteX1" fmla="*/ 326033 w 1728113"/>
              <a:gd name="connsiteY1" fmla="*/ 2783840 h 4958080"/>
              <a:gd name="connsiteX2" fmla="*/ 913 w 1728113"/>
              <a:gd name="connsiteY2" fmla="*/ 1320800 h 4958080"/>
              <a:gd name="connsiteX3" fmla="*/ 447953 w 1728113"/>
              <a:gd name="connsiteY3" fmla="*/ 711200 h 4958080"/>
              <a:gd name="connsiteX4" fmla="*/ 1728113 w 1728113"/>
              <a:gd name="connsiteY4" fmla="*/ 0 h 4958080"/>
              <a:gd name="connsiteX5" fmla="*/ 1728113 w 1728113"/>
              <a:gd name="connsiteY5" fmla="*/ 0 h 495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8113" h="4958080">
                <a:moveTo>
                  <a:pt x="122833" y="4958080"/>
                </a:moveTo>
                <a:cubicBezTo>
                  <a:pt x="234593" y="4174066"/>
                  <a:pt x="346353" y="3390053"/>
                  <a:pt x="326033" y="2783840"/>
                </a:cubicBezTo>
                <a:cubicBezTo>
                  <a:pt x="305713" y="2177627"/>
                  <a:pt x="-19407" y="1666240"/>
                  <a:pt x="913" y="1320800"/>
                </a:cubicBezTo>
                <a:cubicBezTo>
                  <a:pt x="21233" y="975360"/>
                  <a:pt x="160086" y="931333"/>
                  <a:pt x="447953" y="711200"/>
                </a:cubicBezTo>
                <a:cubicBezTo>
                  <a:pt x="735820" y="491067"/>
                  <a:pt x="1728113" y="0"/>
                  <a:pt x="1728113" y="0"/>
                </a:cubicBezTo>
                <a:lnTo>
                  <a:pt x="1728113" y="0"/>
                </a:ln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43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Ирина</cp:lastModifiedBy>
  <cp:revision>6</cp:revision>
  <dcterms:created xsi:type="dcterms:W3CDTF">2023-12-22T11:03:33Z</dcterms:created>
  <dcterms:modified xsi:type="dcterms:W3CDTF">2023-12-23T05:21:16Z</dcterms:modified>
</cp:coreProperties>
</file>