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9" r:id="rId5"/>
    <p:sldId id="271" r:id="rId6"/>
    <p:sldId id="272" r:id="rId7"/>
    <p:sldId id="273" r:id="rId8"/>
    <p:sldId id="275" r:id="rId9"/>
    <p:sldId id="27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340768"/>
            <a:ext cx="5328592" cy="331236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n w="11430"/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самодельных дидактических игр </a:t>
            </a:r>
            <a:br>
              <a:rPr lang="ru-RU" sz="40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работе </a:t>
            </a:r>
            <a:br>
              <a:rPr lang="ru-RU" sz="40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учителя-логопеда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02332"/>
            <a:ext cx="6912768" cy="93610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 МБДОУ детского сада «Детство» - детский сад № 478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855468"/>
            <a:ext cx="2627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 </a:t>
            </a: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pPr algn="r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Юкарева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Ю.В</a:t>
            </a:r>
            <a:r>
              <a:rPr lang="ru-RU" sz="20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83439" y="1988840"/>
            <a:ext cx="5976156" cy="223224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6000" b="1" dirty="0" smtClean="0">
                <a:ln w="11430"/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6000" b="1" dirty="0" smtClean="0">
                <a:ln w="11430"/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04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25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2883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3300"/>
                </a:solidFill>
              </a:rPr>
              <a:t/>
            </a:r>
            <a:br>
              <a:rPr lang="ru-RU" b="1" dirty="0" smtClean="0">
                <a:solidFill>
                  <a:srgbClr val="FF3300"/>
                </a:solidFill>
              </a:rPr>
            </a:br>
            <a:r>
              <a:rPr lang="ru-RU" b="1" dirty="0" smtClean="0">
                <a:solidFill>
                  <a:srgbClr val="FF33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Экран занятия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6502" y="2636912"/>
            <a:ext cx="3384376" cy="43533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структурировать занятие;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достигать цели;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идеть результат;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идеть проблемные зоны </a:t>
            </a:r>
          </a:p>
          <a:p>
            <a:pPr>
              <a:buNone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92" y="2279614"/>
            <a:ext cx="372694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24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315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3300"/>
                </a:solidFill>
              </a:rPr>
              <a:t/>
            </a:r>
            <a:br>
              <a:rPr lang="ru-RU" b="1" dirty="0" smtClean="0">
                <a:solidFill>
                  <a:srgbClr val="FF3300"/>
                </a:solidFill>
              </a:rPr>
            </a:br>
            <a:r>
              <a:rPr lang="ru-RU" b="1" dirty="0" smtClean="0">
                <a:solidFill>
                  <a:srgbClr val="FF33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Лягушка-</a:t>
            </a:r>
            <a:r>
              <a:rPr lang="ru-RU" b="1" dirty="0" err="1" smtClean="0">
                <a:solidFill>
                  <a:srgbClr val="FF33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говорушка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772816"/>
            <a:ext cx="3384376" cy="43533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сюрпризный момент;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ртикуляционная гимнастика;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автоматизация и дифференциация звуков;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азвитие памяти, внимания, воображения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82" y="2132856"/>
            <a:ext cx="3601234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25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3300"/>
                </a:solidFill>
              </a:rPr>
              <a:t/>
            </a:r>
            <a:br>
              <a:rPr lang="ru-RU" b="1" dirty="0" smtClean="0">
                <a:solidFill>
                  <a:srgbClr val="FF3300"/>
                </a:solidFill>
              </a:rPr>
            </a:b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772816"/>
            <a:ext cx="3816424" cy="4353347"/>
          </a:xfrm>
        </p:spPr>
        <p:txBody>
          <a:bodyPr/>
          <a:lstStyle/>
          <a:p>
            <a:pPr>
              <a:buNone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18" y="3326489"/>
            <a:ext cx="1872208" cy="26923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35" y="1195877"/>
            <a:ext cx="2601691" cy="19512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60871" y="908720"/>
            <a:ext cx="3249401" cy="1391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3300"/>
                </a:solidFill>
              </a:rPr>
              <a:t/>
            </a:r>
            <a:br>
              <a:rPr lang="ru-RU" sz="2000" b="1" dirty="0" smtClean="0">
                <a:solidFill>
                  <a:srgbClr val="FF3300"/>
                </a:solidFill>
              </a:rPr>
            </a:br>
            <a:r>
              <a:rPr lang="ru-RU" sz="3200" b="1" dirty="0" smtClean="0">
                <a:solidFill>
                  <a:srgbClr val="FF33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Фрагменты занятий</a:t>
            </a:r>
            <a:endParaRPr lang="ru-RU" sz="32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10" y="2588684"/>
            <a:ext cx="2546870" cy="3395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42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315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3300"/>
                </a:solidFill>
              </a:rPr>
              <a:t/>
            </a:r>
            <a:br>
              <a:rPr lang="ru-RU" b="1" smtClean="0">
                <a:solidFill>
                  <a:srgbClr val="FF3300"/>
                </a:solidFill>
              </a:rPr>
            </a:br>
            <a:r>
              <a:rPr lang="ru-RU" b="1" smtClean="0">
                <a:solidFill>
                  <a:srgbClr val="FF33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Пончики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772816"/>
            <a:ext cx="3384376" cy="43533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автоматизация и дифференциация звуков;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азвитие памяти, внимания, воображения;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азвитие мелкой и купной моторики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26" y="2204864"/>
            <a:ext cx="3765882" cy="2824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94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1594" y="1270526"/>
            <a:ext cx="3974020" cy="3682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3300"/>
                </a:solidFill>
              </a:rPr>
              <a:t/>
            </a:r>
            <a:br>
              <a:rPr lang="ru-RU" b="1" dirty="0" smtClean="0">
                <a:solidFill>
                  <a:srgbClr val="FF3300"/>
                </a:solidFill>
              </a:rPr>
            </a:br>
            <a:r>
              <a:rPr lang="ru-RU" sz="3600" b="1" dirty="0" smtClean="0">
                <a:solidFill>
                  <a:srgbClr val="FF33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Фрагменты </a:t>
            </a:r>
            <a:br>
              <a:rPr lang="ru-RU" sz="3600" b="1" dirty="0" smtClean="0">
                <a:solidFill>
                  <a:srgbClr val="FF33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33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772816"/>
            <a:ext cx="3384376" cy="43533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89" y="1709907"/>
            <a:ext cx="2970498" cy="22278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3251606" cy="33397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89" y="4105914"/>
            <a:ext cx="2939040" cy="2062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212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315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3300"/>
                </a:solidFill>
              </a:rPr>
              <a:t/>
            </a:r>
            <a:br>
              <a:rPr lang="ru-RU" b="1" dirty="0" smtClean="0">
                <a:solidFill>
                  <a:srgbClr val="FF3300"/>
                </a:solidFill>
              </a:rPr>
            </a:br>
            <a:r>
              <a:rPr lang="ru-RU" b="1" dirty="0" smtClean="0">
                <a:solidFill>
                  <a:srgbClr val="FF33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Рыбалка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772816"/>
            <a:ext cx="3384376" cy="43533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автоматизация и дифференциация звуков;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азвитие памяти, внимания, воображения;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азвитие мелкой и крупной моторики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09" y="1459416"/>
            <a:ext cx="2106985" cy="2490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02" y="4033250"/>
            <a:ext cx="2627784" cy="1970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21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315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3300"/>
                </a:solidFill>
              </a:rPr>
              <a:t/>
            </a:r>
            <a:br>
              <a:rPr lang="ru-RU" b="1" dirty="0" smtClean="0">
                <a:solidFill>
                  <a:srgbClr val="FF3300"/>
                </a:solidFill>
              </a:rPr>
            </a:br>
            <a:r>
              <a:rPr lang="ru-RU" b="1" dirty="0" err="1" smtClean="0">
                <a:solidFill>
                  <a:srgbClr val="FF33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Фланелеграф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772816"/>
            <a:ext cx="3384376" cy="43533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автоматизация и дифференциация звуков;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азвитие всех компонентов речи;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азвитие памяти, внимания, воображения;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мелкой </a:t>
            </a:r>
            <a:r>
              <a:rPr lang="ru-RU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моторики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84900"/>
            <a:ext cx="1623070" cy="237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24" y="3968496"/>
            <a:ext cx="2627784" cy="1970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13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6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6976859" cy="14008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33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Логопедические</a:t>
            </a:r>
            <a:br>
              <a:rPr lang="ru-RU" sz="3600" b="1" dirty="0" smtClean="0">
                <a:solidFill>
                  <a:srgbClr val="FF33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33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пособия 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772816"/>
            <a:ext cx="3384376" cy="43533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6" y="2165564"/>
            <a:ext cx="2726437" cy="36282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08" y="2580632"/>
            <a:ext cx="2634109" cy="34560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00" y="3909672"/>
            <a:ext cx="2686775" cy="1971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547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103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 Использование самодельных дидактических игр  в работе  учителя-логопеда </vt:lpstr>
      <vt:lpstr> Экран занятия</vt:lpstr>
      <vt:lpstr> Лягушка-говорушка</vt:lpstr>
      <vt:lpstr> </vt:lpstr>
      <vt:lpstr> Пончики</vt:lpstr>
      <vt:lpstr> Фрагменты  занятий</vt:lpstr>
      <vt:lpstr> Рыбалка</vt:lpstr>
      <vt:lpstr> Фланелеграф</vt:lpstr>
      <vt:lpstr>Логопедические  пособия </vt:lpstr>
      <vt:lpstr>СПАСИБО  ЗА 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</dc:title>
  <dc:creator>Александр</dc:creator>
  <cp:lastModifiedBy>Антон</cp:lastModifiedBy>
  <cp:revision>73</cp:revision>
  <dcterms:created xsi:type="dcterms:W3CDTF">2013-05-13T16:03:01Z</dcterms:created>
  <dcterms:modified xsi:type="dcterms:W3CDTF">2024-05-27T16:31:27Z</dcterms:modified>
</cp:coreProperties>
</file>