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42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733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10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971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343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43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658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50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986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6709B-F2E3-4DAB-839C-E1703266E61D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7E37C-EB4E-4382-AE58-6259120F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195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 «Кто что ест?»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5013176"/>
            <a:ext cx="6400800" cy="12709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Игру подготовила: воспитатель </a:t>
            </a:r>
            <a:r>
              <a:rPr lang="ru-RU" dirty="0" smtClean="0">
                <a:solidFill>
                  <a:schemeClr val="tx1"/>
                </a:solidFill>
              </a:rPr>
              <a:t>Ахмадулина Татьяна Викторовна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96336" y="5805264"/>
            <a:ext cx="1368152" cy="8640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hlinkClick r:id="rId2" action="ppaction://hlinksldjump"/>
              </a:rPr>
              <a:t>Пуск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0731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Цель: закрепление первичных представлений о том, какую пищу употребляют домашние и дикие животные.</a:t>
            </a:r>
          </a:p>
          <a:p>
            <a:pPr marL="0" indent="0">
              <a:buNone/>
            </a:pPr>
            <a:r>
              <a:rPr lang="ru-RU" dirty="0" smtClean="0"/>
              <a:t>Задачи:</a:t>
            </a:r>
          </a:p>
          <a:p>
            <a:pPr marL="0" indent="0">
              <a:buNone/>
            </a:pPr>
            <a:r>
              <a:rPr lang="ru-RU" dirty="0" smtClean="0"/>
              <a:t>расширение кругозора посредством анализа терминов «дикое животное», «домашнее животное», «что оно ест»;</a:t>
            </a:r>
          </a:p>
          <a:p>
            <a:pPr marL="0" indent="0">
              <a:buNone/>
            </a:pPr>
            <a:r>
              <a:rPr lang="ru-RU" dirty="0" smtClean="0"/>
              <a:t>развитие любознательного отношения к природе;</a:t>
            </a:r>
          </a:p>
          <a:p>
            <a:pPr marL="0" indent="0">
              <a:buNone/>
            </a:pPr>
            <a:r>
              <a:rPr lang="ru-RU" dirty="0" smtClean="0"/>
              <a:t>развитие речевых навыков, культуры общения, способности логически мыслить и высказываться;</a:t>
            </a:r>
          </a:p>
          <a:p>
            <a:pPr marL="0" indent="0">
              <a:buNone/>
            </a:pPr>
            <a:r>
              <a:rPr lang="ru-RU" dirty="0" smtClean="0"/>
              <a:t>развитие инициативности, способности действовать самостоятельно, принимать решения, контактировать с педагогом и сверстниками, выражать правильные эмоции;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2" name="Пятиугольник 1">
            <a:hlinkClick r:id="rId2" action="ppaction://hlinksldjump"/>
          </p:cNvPr>
          <p:cNvSpPr/>
          <p:nvPr/>
        </p:nvSpPr>
        <p:spPr>
          <a:xfrm>
            <a:off x="8100392" y="6309320"/>
            <a:ext cx="792088" cy="432048"/>
          </a:xfrm>
          <a:prstGeom prst="homePlate">
            <a:avLst/>
          </a:prstGeom>
          <a:solidFill>
            <a:schemeClr val="tx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74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695324"/>
            <a:ext cx="2981325" cy="2733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062" y="3457428"/>
            <a:ext cx="2492896" cy="2492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481265"/>
            <a:ext cx="2204864" cy="22048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173" y="3676298"/>
            <a:ext cx="2720701" cy="1814797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812360" y="6165304"/>
            <a:ext cx="864096" cy="504056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4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88640"/>
            <a:ext cx="2952327" cy="30963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01008"/>
            <a:ext cx="2933889" cy="2385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721" y="2852936"/>
            <a:ext cx="2564904" cy="2564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4848"/>
            <a:ext cx="3275856" cy="2119479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884368" y="6165304"/>
            <a:ext cx="864096" cy="432048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1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0648"/>
            <a:ext cx="2840327" cy="25790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92825" y="3140968"/>
            <a:ext cx="2933708" cy="1956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218" y="3685072"/>
            <a:ext cx="1487848" cy="14127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511384"/>
            <a:ext cx="2160240" cy="2160240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812360" y="6165304"/>
            <a:ext cx="936104" cy="504056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79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60648"/>
            <a:ext cx="2765301" cy="25492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625" y="3573016"/>
            <a:ext cx="2060848" cy="20608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58505"/>
            <a:ext cx="3065584" cy="2492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DD3"/>
              </a:clrFrom>
              <a:clrTo>
                <a:srgbClr val="FCFD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2018" y="3427902"/>
            <a:ext cx="2119139" cy="2173476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812360" y="6093296"/>
            <a:ext cx="864096" cy="432048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81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836712"/>
            <a:ext cx="1897380" cy="2340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382699"/>
            <a:ext cx="2060848" cy="20608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503480"/>
            <a:ext cx="2483768" cy="1606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177576"/>
            <a:ext cx="2265971" cy="2265971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596336" y="5877272"/>
            <a:ext cx="1043608" cy="432048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04664"/>
            <a:ext cx="2852936" cy="28529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792" y="3040619"/>
            <a:ext cx="2564904" cy="256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023591"/>
            <a:ext cx="3408040" cy="25560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83" y="2870701"/>
            <a:ext cx="2708920" cy="2708920"/>
          </a:xfrm>
          <a:prstGeom prst="rect">
            <a:avLst/>
          </a:prstGeom>
        </p:spPr>
      </p:pic>
      <p:sp>
        <p:nvSpPr>
          <p:cNvPr id="2" name="Пятиугольник 1">
            <a:hlinkClick r:id="rId6" action="ppaction://hlinksldjump"/>
          </p:cNvPr>
          <p:cNvSpPr/>
          <p:nvPr/>
        </p:nvSpPr>
        <p:spPr>
          <a:xfrm>
            <a:off x="7884368" y="6021288"/>
            <a:ext cx="809328" cy="432048"/>
          </a:xfrm>
          <a:prstGeom prst="homePlat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27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Молодец!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348509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92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Интерактивная игра «Кто что ест?»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«Кто что ест?»</dc:title>
  <dc:creator>222</dc:creator>
  <cp:lastModifiedBy>Ирина</cp:lastModifiedBy>
  <cp:revision>8</cp:revision>
  <dcterms:created xsi:type="dcterms:W3CDTF">2023-06-29T12:51:17Z</dcterms:created>
  <dcterms:modified xsi:type="dcterms:W3CDTF">2024-09-23T01:30:49Z</dcterms:modified>
</cp:coreProperties>
</file>