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538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0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4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3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0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2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9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5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6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6606-5FD2-429C-B5DB-D0951792016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255824" y="1354097"/>
            <a:ext cx="3580410" cy="24223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94" y="91993"/>
            <a:ext cx="10515600" cy="1143041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0070C0"/>
                </a:solidFill>
              </a:rPr>
              <a:t>Четвёртый лишний</a:t>
            </a:r>
            <a:endParaRPr lang="ru-RU" dirty="0"/>
          </a:p>
        </p:txBody>
      </p:sp>
      <p:pic>
        <p:nvPicPr>
          <p:cNvPr id="4" name="вокзал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20" y="1235241"/>
            <a:ext cx="3675414" cy="2587335"/>
          </a:xfrm>
        </p:spPr>
      </p:pic>
      <p:pic>
        <p:nvPicPr>
          <p:cNvPr id="5" name="перро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43" y="4029142"/>
            <a:ext cx="3827245" cy="2552478"/>
          </a:xfrm>
          <a:prstGeom prst="rect">
            <a:avLst/>
          </a:prstGeom>
        </p:spPr>
      </p:pic>
      <p:pic>
        <p:nvPicPr>
          <p:cNvPr id="6" name="музей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6" y="4029143"/>
            <a:ext cx="3832458" cy="2552477"/>
          </a:xfrm>
          <a:prstGeom prst="rect">
            <a:avLst/>
          </a:prstGeom>
        </p:spPr>
      </p:pic>
      <p:pic>
        <p:nvPicPr>
          <p:cNvPr id="7" name="кассы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6" y="1235343"/>
            <a:ext cx="3832458" cy="25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94" y="91993"/>
            <a:ext cx="10515600" cy="1143041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0070C0"/>
                </a:solidFill>
              </a:rPr>
              <a:t>Четвёртый лишний</a:t>
            </a:r>
            <a:endParaRPr lang="ru-RU" dirty="0"/>
          </a:p>
        </p:txBody>
      </p:sp>
      <p:pic>
        <p:nvPicPr>
          <p:cNvPr id="4" name="пароход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66" y="4149585"/>
            <a:ext cx="3544411" cy="2362941"/>
          </a:xfrm>
        </p:spPr>
      </p:pic>
      <p:pic>
        <p:nvPicPr>
          <p:cNvPr id="5" name="электрово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39" y="1140391"/>
            <a:ext cx="3633828" cy="2258525"/>
          </a:xfrm>
          <a:prstGeom prst="rect">
            <a:avLst/>
          </a:prstGeom>
        </p:spPr>
      </p:pic>
      <p:pic>
        <p:nvPicPr>
          <p:cNvPr id="6" name="тепловоз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0"/>
          <a:stretch/>
        </p:blipFill>
        <p:spPr>
          <a:xfrm>
            <a:off x="722525" y="4062308"/>
            <a:ext cx="3648772" cy="2353208"/>
          </a:xfrm>
          <a:prstGeom prst="rect">
            <a:avLst/>
          </a:prstGeom>
        </p:spPr>
      </p:pic>
      <p:pic>
        <p:nvPicPr>
          <p:cNvPr id="7" name="паровоз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7" y="1107133"/>
            <a:ext cx="3288147" cy="23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94" y="91993"/>
            <a:ext cx="10515600" cy="1143041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0070C0"/>
                </a:solidFill>
              </a:rPr>
              <a:t>Четвёртый лишний</a:t>
            </a:r>
            <a:endParaRPr lang="ru-RU" dirty="0"/>
          </a:p>
        </p:txBody>
      </p:sp>
      <p:pic>
        <p:nvPicPr>
          <p:cNvPr id="4" name="машинист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42" y="1097098"/>
            <a:ext cx="2752707" cy="3033713"/>
          </a:xfrm>
        </p:spPr>
      </p:pic>
      <p:pic>
        <p:nvPicPr>
          <p:cNvPr id="5" name="обход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1" y="4443969"/>
            <a:ext cx="4038600" cy="2163536"/>
          </a:xfrm>
          <a:prstGeom prst="rect">
            <a:avLst/>
          </a:prstGeom>
        </p:spPr>
      </p:pic>
      <p:pic>
        <p:nvPicPr>
          <p:cNvPr id="6" name="проводниц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42" y="4443969"/>
            <a:ext cx="3473217" cy="2131180"/>
          </a:xfrm>
          <a:prstGeom prst="rect">
            <a:avLst/>
          </a:prstGeom>
        </p:spPr>
      </p:pic>
      <p:pic>
        <p:nvPicPr>
          <p:cNvPr id="7" name="полицейски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0" y="1277527"/>
            <a:ext cx="2810791" cy="2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94" y="91993"/>
            <a:ext cx="10515600" cy="1143041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Третий </a:t>
            </a:r>
            <a:r>
              <a:rPr lang="ru-RU" sz="7200" b="1" dirty="0">
                <a:solidFill>
                  <a:srgbClr val="0070C0"/>
                </a:solidFill>
              </a:rPr>
              <a:t>лишний</a:t>
            </a:r>
            <a:endParaRPr lang="ru-RU" dirty="0"/>
          </a:p>
        </p:txBody>
      </p:sp>
      <p:pic>
        <p:nvPicPr>
          <p:cNvPr id="4" name="пассаж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307910"/>
            <a:ext cx="3815255" cy="2676832"/>
          </a:xfrm>
        </p:spPr>
      </p:pic>
      <p:pic>
        <p:nvPicPr>
          <p:cNvPr id="6" name="электрич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11" y="3582051"/>
            <a:ext cx="4576189" cy="2885365"/>
          </a:xfrm>
          <a:prstGeom prst="rect">
            <a:avLst/>
          </a:prstGeom>
        </p:spPr>
      </p:pic>
      <p:pic>
        <p:nvPicPr>
          <p:cNvPr id="8" name="товарня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4" y="1323852"/>
            <a:ext cx="3791768" cy="26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Четвёртый лишний</vt:lpstr>
      <vt:lpstr>Четвёртый лишний</vt:lpstr>
      <vt:lpstr>Четвёртый лишний</vt:lpstr>
      <vt:lpstr>Третий лишний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Ирина</cp:lastModifiedBy>
  <cp:revision>19</cp:revision>
  <dcterms:created xsi:type="dcterms:W3CDTF">2023-12-21T12:19:30Z</dcterms:created>
  <dcterms:modified xsi:type="dcterms:W3CDTF">2023-12-23T04:15:58Z</dcterms:modified>
</cp:coreProperties>
</file>