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62" r:id="rId4"/>
    <p:sldId id="263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538" y="25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501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294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40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763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932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628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105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325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09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159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26606-5FD2-429C-B5DB-D0951792016C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56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26606-5FD2-429C-B5DB-D0951792016C}" type="datetimeFigureOut">
              <a:rPr lang="ru-RU" smtClean="0"/>
              <a:t>23.12.2023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8EAFA-F9F0-438F-8D29-88120D2FD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794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7255824" y="1354097"/>
            <a:ext cx="3580410" cy="242236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994" y="91993"/>
            <a:ext cx="10515600" cy="1143041"/>
          </a:xfrm>
        </p:spPr>
        <p:txBody>
          <a:bodyPr/>
          <a:lstStyle/>
          <a:p>
            <a:pPr algn="ctr"/>
            <a:r>
              <a:rPr lang="ru-RU" sz="7200" b="1" dirty="0">
                <a:solidFill>
                  <a:srgbClr val="0070C0"/>
                </a:solidFill>
              </a:rPr>
              <a:t>Четвёртый лишний</a:t>
            </a:r>
            <a:endParaRPr lang="ru-RU" dirty="0"/>
          </a:p>
        </p:txBody>
      </p:sp>
      <p:pic>
        <p:nvPicPr>
          <p:cNvPr id="4" name="вокзал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820" y="1235241"/>
            <a:ext cx="3675414" cy="2587335"/>
          </a:xfrm>
        </p:spPr>
      </p:pic>
      <p:pic>
        <p:nvPicPr>
          <p:cNvPr id="5" name="перрон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443" y="4029142"/>
            <a:ext cx="3827245" cy="2552478"/>
          </a:xfrm>
          <a:prstGeom prst="rect">
            <a:avLst/>
          </a:prstGeom>
        </p:spPr>
      </p:pic>
      <p:pic>
        <p:nvPicPr>
          <p:cNvPr id="6" name="музей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46" y="4029143"/>
            <a:ext cx="3832458" cy="2552477"/>
          </a:xfrm>
          <a:prstGeom prst="rect">
            <a:avLst/>
          </a:prstGeom>
        </p:spPr>
      </p:pic>
      <p:pic>
        <p:nvPicPr>
          <p:cNvPr id="7" name="кассы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46" y="1235343"/>
            <a:ext cx="3832458" cy="254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4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994" y="91993"/>
            <a:ext cx="10515600" cy="1143041"/>
          </a:xfrm>
        </p:spPr>
        <p:txBody>
          <a:bodyPr/>
          <a:lstStyle/>
          <a:p>
            <a:pPr algn="ctr"/>
            <a:r>
              <a:rPr lang="ru-RU" sz="7200" b="1" dirty="0">
                <a:solidFill>
                  <a:srgbClr val="0070C0"/>
                </a:solidFill>
              </a:rPr>
              <a:t>Четвёртый лишний</a:t>
            </a:r>
            <a:endParaRPr lang="ru-RU" dirty="0"/>
          </a:p>
        </p:txBody>
      </p:sp>
      <p:pic>
        <p:nvPicPr>
          <p:cNvPr id="4" name="пароход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566" y="4149585"/>
            <a:ext cx="3544411" cy="2362941"/>
          </a:xfrm>
        </p:spPr>
      </p:pic>
      <p:pic>
        <p:nvPicPr>
          <p:cNvPr id="5" name="электровоз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439" y="1140391"/>
            <a:ext cx="3633828" cy="2258525"/>
          </a:xfrm>
          <a:prstGeom prst="rect">
            <a:avLst/>
          </a:prstGeom>
        </p:spPr>
      </p:pic>
      <p:pic>
        <p:nvPicPr>
          <p:cNvPr id="6" name="тепловоз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50"/>
          <a:stretch/>
        </p:blipFill>
        <p:spPr>
          <a:xfrm>
            <a:off x="722525" y="4062308"/>
            <a:ext cx="3648772" cy="2353208"/>
          </a:xfrm>
          <a:prstGeom prst="rect">
            <a:avLst/>
          </a:prstGeom>
        </p:spPr>
      </p:pic>
      <p:pic>
        <p:nvPicPr>
          <p:cNvPr id="7" name="паровоз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37" y="1107133"/>
            <a:ext cx="3288147" cy="232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118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994" y="91993"/>
            <a:ext cx="10515600" cy="1143041"/>
          </a:xfrm>
        </p:spPr>
        <p:txBody>
          <a:bodyPr/>
          <a:lstStyle/>
          <a:p>
            <a:pPr algn="ctr"/>
            <a:r>
              <a:rPr lang="ru-RU" sz="7200" b="1" dirty="0">
                <a:solidFill>
                  <a:srgbClr val="0070C0"/>
                </a:solidFill>
              </a:rPr>
              <a:t>Четвёртый лишний</a:t>
            </a:r>
            <a:endParaRPr lang="ru-RU" dirty="0"/>
          </a:p>
        </p:txBody>
      </p:sp>
      <p:pic>
        <p:nvPicPr>
          <p:cNvPr id="4" name="машинист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142" y="1097098"/>
            <a:ext cx="2752707" cy="3033713"/>
          </a:xfrm>
        </p:spPr>
      </p:pic>
      <p:pic>
        <p:nvPicPr>
          <p:cNvPr id="5" name="обходчик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81" y="4443969"/>
            <a:ext cx="4038600" cy="2163536"/>
          </a:xfrm>
          <a:prstGeom prst="rect">
            <a:avLst/>
          </a:prstGeom>
        </p:spPr>
      </p:pic>
      <p:pic>
        <p:nvPicPr>
          <p:cNvPr id="6" name="проводниц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142" y="4443969"/>
            <a:ext cx="3473217" cy="2131180"/>
          </a:xfrm>
          <a:prstGeom prst="rect">
            <a:avLst/>
          </a:prstGeom>
        </p:spPr>
      </p:pic>
      <p:pic>
        <p:nvPicPr>
          <p:cNvPr id="7" name="полицейский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90" y="1277527"/>
            <a:ext cx="2810791" cy="281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1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994" y="91993"/>
            <a:ext cx="10515600" cy="1143041"/>
          </a:xfrm>
        </p:spPr>
        <p:txBody>
          <a:bodyPr/>
          <a:lstStyle/>
          <a:p>
            <a:pPr algn="ctr"/>
            <a:r>
              <a:rPr lang="ru-RU" sz="7200" b="1" dirty="0" smtClean="0">
                <a:solidFill>
                  <a:srgbClr val="0070C0"/>
                </a:solidFill>
              </a:rPr>
              <a:t>Третий </a:t>
            </a:r>
            <a:r>
              <a:rPr lang="ru-RU" sz="7200" b="1" dirty="0">
                <a:solidFill>
                  <a:srgbClr val="0070C0"/>
                </a:solidFill>
              </a:rPr>
              <a:t>лишний</a:t>
            </a:r>
            <a:endParaRPr lang="ru-RU" dirty="0"/>
          </a:p>
        </p:txBody>
      </p:sp>
      <p:pic>
        <p:nvPicPr>
          <p:cNvPr id="4" name="пассаж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0" y="1307910"/>
            <a:ext cx="3815255" cy="2676832"/>
          </a:xfrm>
        </p:spPr>
      </p:pic>
      <p:pic>
        <p:nvPicPr>
          <p:cNvPr id="6" name="электричка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211" y="3582051"/>
            <a:ext cx="4576189" cy="2885365"/>
          </a:xfrm>
          <a:prstGeom prst="rect">
            <a:avLst/>
          </a:prstGeom>
        </p:spPr>
      </p:pic>
      <p:pic>
        <p:nvPicPr>
          <p:cNvPr id="8" name="товарняк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34" y="1323852"/>
            <a:ext cx="3791768" cy="266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2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2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800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8</Words>
  <Application>Microsoft Office PowerPoint</Application>
  <PresentationFormat>Широкоэкранный</PresentationFormat>
  <Paragraphs>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Четвёртый лишний</vt:lpstr>
      <vt:lpstr>Четвёртый лишний</vt:lpstr>
      <vt:lpstr>Четвёртый лишний</vt:lpstr>
      <vt:lpstr>Третий лишний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Ирина</cp:lastModifiedBy>
  <cp:revision>19</cp:revision>
  <dcterms:created xsi:type="dcterms:W3CDTF">2023-12-21T12:19:30Z</dcterms:created>
  <dcterms:modified xsi:type="dcterms:W3CDTF">2023-12-23T04:15:58Z</dcterms:modified>
</cp:coreProperties>
</file>